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58"/>
  </p:notesMasterIdLst>
  <p:sldIdLst>
    <p:sldId id="314" r:id="rId5"/>
    <p:sldId id="317" r:id="rId6"/>
    <p:sldId id="295" r:id="rId7"/>
    <p:sldId id="276" r:id="rId8"/>
    <p:sldId id="316" r:id="rId9"/>
    <p:sldId id="309" r:id="rId10"/>
    <p:sldId id="310" r:id="rId11"/>
    <p:sldId id="311" r:id="rId12"/>
    <p:sldId id="312" r:id="rId13"/>
    <p:sldId id="313" r:id="rId14"/>
    <p:sldId id="307" r:id="rId15"/>
    <p:sldId id="277" r:id="rId16"/>
    <p:sldId id="278" r:id="rId17"/>
    <p:sldId id="279" r:id="rId18"/>
    <p:sldId id="260" r:id="rId19"/>
    <p:sldId id="280" r:id="rId20"/>
    <p:sldId id="281" r:id="rId21"/>
    <p:sldId id="282" r:id="rId22"/>
    <p:sldId id="264" r:id="rId23"/>
    <p:sldId id="283" r:id="rId24"/>
    <p:sldId id="284" r:id="rId25"/>
    <p:sldId id="267" r:id="rId26"/>
    <p:sldId id="296" r:id="rId27"/>
    <p:sldId id="256" r:id="rId28"/>
    <p:sldId id="257" r:id="rId29"/>
    <p:sldId id="258" r:id="rId30"/>
    <p:sldId id="259" r:id="rId31"/>
    <p:sldId id="268" r:id="rId32"/>
    <p:sldId id="261" r:id="rId33"/>
    <p:sldId id="269" r:id="rId34"/>
    <p:sldId id="271" r:id="rId35"/>
    <p:sldId id="272" r:id="rId36"/>
    <p:sldId id="262" r:id="rId37"/>
    <p:sldId id="273" r:id="rId38"/>
    <p:sldId id="274" r:id="rId39"/>
    <p:sldId id="263" r:id="rId40"/>
    <p:sldId id="266" r:id="rId41"/>
    <p:sldId id="265" r:id="rId42"/>
    <p:sldId id="275" r:id="rId43"/>
    <p:sldId id="297" r:id="rId44"/>
    <p:sldId id="286" r:id="rId45"/>
    <p:sldId id="298" r:id="rId46"/>
    <p:sldId id="299" r:id="rId47"/>
    <p:sldId id="300" r:id="rId48"/>
    <p:sldId id="301" r:id="rId49"/>
    <p:sldId id="302" r:id="rId50"/>
    <p:sldId id="303" r:id="rId51"/>
    <p:sldId id="304" r:id="rId52"/>
    <p:sldId id="305" r:id="rId53"/>
    <p:sldId id="306" r:id="rId54"/>
    <p:sldId id="319" r:id="rId55"/>
    <p:sldId id="320" r:id="rId56"/>
    <p:sldId id="321"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328633-10E3-40C4-9607-CEC2EA89CF75}" v="40" dt="2020-03-26T04:13:58.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diagrams/_rels/data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F308-84A7-4056-94B2-151A8847FB69}" type="doc">
      <dgm:prSet loTypeId="urn:microsoft.com/office/officeart/2005/8/layout/bProcess4" loCatId="process" qsTypeId="urn:microsoft.com/office/officeart/2005/8/quickstyle/simple1" qsCatId="simple" csTypeId="urn:microsoft.com/office/officeart/2005/8/colors/accent0_3" csCatId="mainScheme"/>
      <dgm:spPr/>
      <dgm:t>
        <a:bodyPr/>
        <a:lstStyle/>
        <a:p>
          <a:endParaRPr lang="en-US"/>
        </a:p>
      </dgm:t>
    </dgm:pt>
    <dgm:pt modelId="{0166B94E-4E81-4758-9F08-2713A0C6F500}">
      <dgm:prSet/>
      <dgm:spPr/>
      <dgm:t>
        <a:bodyPr/>
        <a:lstStyle/>
        <a:p>
          <a:r>
            <a:rPr lang="en-CA"/>
            <a:t>Current State</a:t>
          </a:r>
          <a:endParaRPr lang="en-US"/>
        </a:p>
      </dgm:t>
    </dgm:pt>
    <dgm:pt modelId="{F0056D11-6644-4A50-B784-BFFE1B83E4E8}" type="parTrans" cxnId="{52F1F9AE-289B-42A5-B956-BB6B34045956}">
      <dgm:prSet/>
      <dgm:spPr/>
      <dgm:t>
        <a:bodyPr/>
        <a:lstStyle/>
        <a:p>
          <a:endParaRPr lang="en-US"/>
        </a:p>
      </dgm:t>
    </dgm:pt>
    <dgm:pt modelId="{705B85B3-D135-4FC0-966F-F141205AAC83}" type="sibTrans" cxnId="{52F1F9AE-289B-42A5-B956-BB6B34045956}">
      <dgm:prSet/>
      <dgm:spPr/>
      <dgm:t>
        <a:bodyPr/>
        <a:lstStyle/>
        <a:p>
          <a:endParaRPr lang="en-US"/>
        </a:p>
      </dgm:t>
    </dgm:pt>
    <dgm:pt modelId="{889CE19B-9AD1-4F9B-A41F-83A3E639CF20}">
      <dgm:prSet/>
      <dgm:spPr/>
      <dgm:t>
        <a:bodyPr/>
        <a:lstStyle/>
        <a:p>
          <a:r>
            <a:rPr lang="en-CA"/>
            <a:t>Future State</a:t>
          </a:r>
          <a:endParaRPr lang="en-US"/>
        </a:p>
      </dgm:t>
    </dgm:pt>
    <dgm:pt modelId="{6F1FED75-5C0A-4296-A71B-B7556414FAD1}" type="parTrans" cxnId="{ACFF0AFE-5A0A-456C-9F20-362FBDCE2443}">
      <dgm:prSet/>
      <dgm:spPr/>
      <dgm:t>
        <a:bodyPr/>
        <a:lstStyle/>
        <a:p>
          <a:endParaRPr lang="en-US"/>
        </a:p>
      </dgm:t>
    </dgm:pt>
    <dgm:pt modelId="{65E71DF6-8023-4CD3-AEBF-6845C311F3EC}" type="sibTrans" cxnId="{ACFF0AFE-5A0A-456C-9F20-362FBDCE2443}">
      <dgm:prSet/>
      <dgm:spPr/>
      <dgm:t>
        <a:bodyPr/>
        <a:lstStyle/>
        <a:p>
          <a:endParaRPr lang="en-US"/>
        </a:p>
      </dgm:t>
    </dgm:pt>
    <dgm:pt modelId="{F25D50ED-A86B-48E0-A610-153603DFA919}">
      <dgm:prSet/>
      <dgm:spPr/>
      <dgm:t>
        <a:bodyPr/>
        <a:lstStyle/>
        <a:p>
          <a:r>
            <a:rPr lang="en-CA"/>
            <a:t>Implementation</a:t>
          </a:r>
          <a:endParaRPr lang="en-US"/>
        </a:p>
      </dgm:t>
    </dgm:pt>
    <dgm:pt modelId="{8A3862DC-2008-4D7D-81CE-7CD56ADC1F7A}" type="parTrans" cxnId="{FBB974AE-5C7F-4A01-9A38-16227E3E626A}">
      <dgm:prSet/>
      <dgm:spPr/>
      <dgm:t>
        <a:bodyPr/>
        <a:lstStyle/>
        <a:p>
          <a:endParaRPr lang="en-US"/>
        </a:p>
      </dgm:t>
    </dgm:pt>
    <dgm:pt modelId="{A423CD5D-0C48-4F5C-BCE9-58667072D3D3}" type="sibTrans" cxnId="{FBB974AE-5C7F-4A01-9A38-16227E3E626A}">
      <dgm:prSet/>
      <dgm:spPr/>
      <dgm:t>
        <a:bodyPr/>
        <a:lstStyle/>
        <a:p>
          <a:endParaRPr lang="en-US"/>
        </a:p>
      </dgm:t>
    </dgm:pt>
    <dgm:pt modelId="{39006C26-3F97-43D1-9835-D9DC97FAB29A}">
      <dgm:prSet/>
      <dgm:spPr/>
      <dgm:t>
        <a:bodyPr/>
        <a:lstStyle/>
        <a:p>
          <a:r>
            <a:rPr lang="en-CA"/>
            <a:t>Client Project Plan</a:t>
          </a:r>
          <a:endParaRPr lang="en-US"/>
        </a:p>
      </dgm:t>
    </dgm:pt>
    <dgm:pt modelId="{94742596-34FF-4FD4-807F-D8386BB27C03}" type="parTrans" cxnId="{23942B51-8243-4D2C-9139-F86E1934B291}">
      <dgm:prSet/>
      <dgm:spPr/>
      <dgm:t>
        <a:bodyPr/>
        <a:lstStyle/>
        <a:p>
          <a:endParaRPr lang="en-US"/>
        </a:p>
      </dgm:t>
    </dgm:pt>
    <dgm:pt modelId="{0CC21337-C3A9-4FE4-92AE-DA9E252BB05E}" type="sibTrans" cxnId="{23942B51-8243-4D2C-9139-F86E1934B291}">
      <dgm:prSet/>
      <dgm:spPr/>
      <dgm:t>
        <a:bodyPr/>
        <a:lstStyle/>
        <a:p>
          <a:endParaRPr lang="en-US"/>
        </a:p>
      </dgm:t>
    </dgm:pt>
    <dgm:pt modelId="{10C6529F-1A45-43CA-BDD1-64F3873DCDDF}">
      <dgm:prSet/>
      <dgm:spPr/>
      <dgm:t>
        <a:bodyPr/>
        <a:lstStyle/>
        <a:p>
          <a:r>
            <a:rPr lang="en-CA"/>
            <a:t>Measuring Success</a:t>
          </a:r>
          <a:endParaRPr lang="en-US"/>
        </a:p>
      </dgm:t>
    </dgm:pt>
    <dgm:pt modelId="{8D266496-D081-4733-BE3B-72E9A592EDE4}" type="parTrans" cxnId="{369DF3EF-9E43-4ABF-AB11-E81AA9D962DB}">
      <dgm:prSet/>
      <dgm:spPr/>
      <dgm:t>
        <a:bodyPr/>
        <a:lstStyle/>
        <a:p>
          <a:endParaRPr lang="en-US"/>
        </a:p>
      </dgm:t>
    </dgm:pt>
    <dgm:pt modelId="{FC28D010-4A66-4D4F-83D5-68AE9336C89B}" type="sibTrans" cxnId="{369DF3EF-9E43-4ABF-AB11-E81AA9D962DB}">
      <dgm:prSet/>
      <dgm:spPr/>
      <dgm:t>
        <a:bodyPr/>
        <a:lstStyle/>
        <a:p>
          <a:endParaRPr lang="en-US"/>
        </a:p>
      </dgm:t>
    </dgm:pt>
    <dgm:pt modelId="{99589D59-DEA4-4067-9CAC-6F1CFED9B2D7}" type="pres">
      <dgm:prSet presAssocID="{08F6F308-84A7-4056-94B2-151A8847FB69}" presName="Name0" presStyleCnt="0">
        <dgm:presLayoutVars>
          <dgm:dir/>
          <dgm:resizeHandles/>
        </dgm:presLayoutVars>
      </dgm:prSet>
      <dgm:spPr/>
    </dgm:pt>
    <dgm:pt modelId="{7CD92B74-D069-4ECC-80C2-605DF172B37B}" type="pres">
      <dgm:prSet presAssocID="{0166B94E-4E81-4758-9F08-2713A0C6F500}" presName="compNode" presStyleCnt="0"/>
      <dgm:spPr/>
    </dgm:pt>
    <dgm:pt modelId="{64CD11DB-243C-4246-9A53-8F5B9B772F40}" type="pres">
      <dgm:prSet presAssocID="{0166B94E-4E81-4758-9F08-2713A0C6F500}" presName="dummyConnPt" presStyleCnt="0"/>
      <dgm:spPr/>
    </dgm:pt>
    <dgm:pt modelId="{387F5DBB-EA01-4CDA-AC9F-3A83DEE05408}" type="pres">
      <dgm:prSet presAssocID="{0166B94E-4E81-4758-9F08-2713A0C6F500}" presName="node" presStyleLbl="node1" presStyleIdx="0" presStyleCnt="5">
        <dgm:presLayoutVars>
          <dgm:bulletEnabled val="1"/>
        </dgm:presLayoutVars>
      </dgm:prSet>
      <dgm:spPr/>
    </dgm:pt>
    <dgm:pt modelId="{081EE692-A029-44D4-B5AF-F9EFBF2DD061}" type="pres">
      <dgm:prSet presAssocID="{705B85B3-D135-4FC0-966F-F141205AAC83}" presName="sibTrans" presStyleLbl="bgSibTrans2D1" presStyleIdx="0" presStyleCnt="4"/>
      <dgm:spPr/>
    </dgm:pt>
    <dgm:pt modelId="{E1DEC8B5-2E14-4EEF-8858-F608CE041F98}" type="pres">
      <dgm:prSet presAssocID="{889CE19B-9AD1-4F9B-A41F-83A3E639CF20}" presName="compNode" presStyleCnt="0"/>
      <dgm:spPr/>
    </dgm:pt>
    <dgm:pt modelId="{1CA25ED0-F6BB-4843-A948-5FE0161DDCD8}" type="pres">
      <dgm:prSet presAssocID="{889CE19B-9AD1-4F9B-A41F-83A3E639CF20}" presName="dummyConnPt" presStyleCnt="0"/>
      <dgm:spPr/>
    </dgm:pt>
    <dgm:pt modelId="{F7908A34-E0DC-4064-B8F8-E42D6E15FC36}" type="pres">
      <dgm:prSet presAssocID="{889CE19B-9AD1-4F9B-A41F-83A3E639CF20}" presName="node" presStyleLbl="node1" presStyleIdx="1" presStyleCnt="5">
        <dgm:presLayoutVars>
          <dgm:bulletEnabled val="1"/>
        </dgm:presLayoutVars>
      </dgm:prSet>
      <dgm:spPr/>
    </dgm:pt>
    <dgm:pt modelId="{BFF1BA8C-F547-438D-B859-D4E1151F5809}" type="pres">
      <dgm:prSet presAssocID="{65E71DF6-8023-4CD3-AEBF-6845C311F3EC}" presName="sibTrans" presStyleLbl="bgSibTrans2D1" presStyleIdx="1" presStyleCnt="4"/>
      <dgm:spPr/>
    </dgm:pt>
    <dgm:pt modelId="{6A012C2C-2207-4938-9D8E-608C9B93C602}" type="pres">
      <dgm:prSet presAssocID="{F25D50ED-A86B-48E0-A610-153603DFA919}" presName="compNode" presStyleCnt="0"/>
      <dgm:spPr/>
    </dgm:pt>
    <dgm:pt modelId="{18575648-46D1-4923-BC70-7CBDE7CB1E8C}" type="pres">
      <dgm:prSet presAssocID="{F25D50ED-A86B-48E0-A610-153603DFA919}" presName="dummyConnPt" presStyleCnt="0"/>
      <dgm:spPr/>
    </dgm:pt>
    <dgm:pt modelId="{E3C858F4-6B90-44B5-A8C8-0C4D6499F541}" type="pres">
      <dgm:prSet presAssocID="{F25D50ED-A86B-48E0-A610-153603DFA919}" presName="node" presStyleLbl="node1" presStyleIdx="2" presStyleCnt="5">
        <dgm:presLayoutVars>
          <dgm:bulletEnabled val="1"/>
        </dgm:presLayoutVars>
      </dgm:prSet>
      <dgm:spPr/>
    </dgm:pt>
    <dgm:pt modelId="{33750DAB-9BF7-462E-99EA-97F3A38E18B7}" type="pres">
      <dgm:prSet presAssocID="{A423CD5D-0C48-4F5C-BCE9-58667072D3D3}" presName="sibTrans" presStyleLbl="bgSibTrans2D1" presStyleIdx="2" presStyleCnt="4"/>
      <dgm:spPr/>
    </dgm:pt>
    <dgm:pt modelId="{606EA84A-A091-4908-B4AF-0DFA5C1310B3}" type="pres">
      <dgm:prSet presAssocID="{39006C26-3F97-43D1-9835-D9DC97FAB29A}" presName="compNode" presStyleCnt="0"/>
      <dgm:spPr/>
    </dgm:pt>
    <dgm:pt modelId="{0AECF79C-32B5-4CA5-AE7C-7AFD70700B07}" type="pres">
      <dgm:prSet presAssocID="{39006C26-3F97-43D1-9835-D9DC97FAB29A}" presName="dummyConnPt" presStyleCnt="0"/>
      <dgm:spPr/>
    </dgm:pt>
    <dgm:pt modelId="{0CAC45D1-7AD9-42F4-A471-8EBC80A380B3}" type="pres">
      <dgm:prSet presAssocID="{39006C26-3F97-43D1-9835-D9DC97FAB29A}" presName="node" presStyleLbl="node1" presStyleIdx="3" presStyleCnt="5">
        <dgm:presLayoutVars>
          <dgm:bulletEnabled val="1"/>
        </dgm:presLayoutVars>
      </dgm:prSet>
      <dgm:spPr/>
    </dgm:pt>
    <dgm:pt modelId="{F8503538-3026-4823-9DCE-627AFF21342D}" type="pres">
      <dgm:prSet presAssocID="{0CC21337-C3A9-4FE4-92AE-DA9E252BB05E}" presName="sibTrans" presStyleLbl="bgSibTrans2D1" presStyleIdx="3" presStyleCnt="4"/>
      <dgm:spPr/>
    </dgm:pt>
    <dgm:pt modelId="{BB595992-A48C-4A2F-B050-685DB93F97E7}" type="pres">
      <dgm:prSet presAssocID="{10C6529F-1A45-43CA-BDD1-64F3873DCDDF}" presName="compNode" presStyleCnt="0"/>
      <dgm:spPr/>
    </dgm:pt>
    <dgm:pt modelId="{E65421F5-CB35-4E83-A50D-E0E5D21FB4E0}" type="pres">
      <dgm:prSet presAssocID="{10C6529F-1A45-43CA-BDD1-64F3873DCDDF}" presName="dummyConnPt" presStyleCnt="0"/>
      <dgm:spPr/>
    </dgm:pt>
    <dgm:pt modelId="{BD018261-BEFB-42C4-9AC0-1EDC1A46D0C4}" type="pres">
      <dgm:prSet presAssocID="{10C6529F-1A45-43CA-BDD1-64F3873DCDDF}" presName="node" presStyleLbl="node1" presStyleIdx="4" presStyleCnt="5">
        <dgm:presLayoutVars>
          <dgm:bulletEnabled val="1"/>
        </dgm:presLayoutVars>
      </dgm:prSet>
      <dgm:spPr/>
    </dgm:pt>
  </dgm:ptLst>
  <dgm:cxnLst>
    <dgm:cxn modelId="{5E22F505-9F14-4FB6-A05B-CFEA6F28B92A}" type="presOf" srcId="{0166B94E-4E81-4758-9F08-2713A0C6F500}" destId="{387F5DBB-EA01-4CDA-AC9F-3A83DEE05408}" srcOrd="0" destOrd="0" presId="urn:microsoft.com/office/officeart/2005/8/layout/bProcess4"/>
    <dgm:cxn modelId="{5A6D010C-D329-4C69-A689-98DFD34CE4E4}" type="presOf" srcId="{705B85B3-D135-4FC0-966F-F141205AAC83}" destId="{081EE692-A029-44D4-B5AF-F9EFBF2DD061}" srcOrd="0" destOrd="0" presId="urn:microsoft.com/office/officeart/2005/8/layout/bProcess4"/>
    <dgm:cxn modelId="{DA8F0E18-71AF-4960-8664-53044008D153}" type="presOf" srcId="{08F6F308-84A7-4056-94B2-151A8847FB69}" destId="{99589D59-DEA4-4067-9CAC-6F1CFED9B2D7}" srcOrd="0" destOrd="0" presId="urn:microsoft.com/office/officeart/2005/8/layout/bProcess4"/>
    <dgm:cxn modelId="{3D870744-5E06-4803-B5FB-8B373BAEA573}" type="presOf" srcId="{65E71DF6-8023-4CD3-AEBF-6845C311F3EC}" destId="{BFF1BA8C-F547-438D-B859-D4E1151F5809}" srcOrd="0" destOrd="0" presId="urn:microsoft.com/office/officeart/2005/8/layout/bProcess4"/>
    <dgm:cxn modelId="{DB5E556F-41E7-4F1F-B80F-50B1F042F9F1}" type="presOf" srcId="{889CE19B-9AD1-4F9B-A41F-83A3E639CF20}" destId="{F7908A34-E0DC-4064-B8F8-E42D6E15FC36}" srcOrd="0" destOrd="0" presId="urn:microsoft.com/office/officeart/2005/8/layout/bProcess4"/>
    <dgm:cxn modelId="{23942B51-8243-4D2C-9139-F86E1934B291}" srcId="{08F6F308-84A7-4056-94B2-151A8847FB69}" destId="{39006C26-3F97-43D1-9835-D9DC97FAB29A}" srcOrd="3" destOrd="0" parTransId="{94742596-34FF-4FD4-807F-D8386BB27C03}" sibTransId="{0CC21337-C3A9-4FE4-92AE-DA9E252BB05E}"/>
    <dgm:cxn modelId="{89CE0D73-917D-46DC-89E6-EBED314F69EB}" type="presOf" srcId="{F25D50ED-A86B-48E0-A610-153603DFA919}" destId="{E3C858F4-6B90-44B5-A8C8-0C4D6499F541}" srcOrd="0" destOrd="0" presId="urn:microsoft.com/office/officeart/2005/8/layout/bProcess4"/>
    <dgm:cxn modelId="{FA714A56-A023-4722-B9B1-90F72CE64B12}" type="presOf" srcId="{A423CD5D-0C48-4F5C-BCE9-58667072D3D3}" destId="{33750DAB-9BF7-462E-99EA-97F3A38E18B7}" srcOrd="0" destOrd="0" presId="urn:microsoft.com/office/officeart/2005/8/layout/bProcess4"/>
    <dgm:cxn modelId="{E0B00184-019D-47B2-ABE7-145EFB37AE91}" type="presOf" srcId="{0CC21337-C3A9-4FE4-92AE-DA9E252BB05E}" destId="{F8503538-3026-4823-9DCE-627AFF21342D}" srcOrd="0" destOrd="0" presId="urn:microsoft.com/office/officeart/2005/8/layout/bProcess4"/>
    <dgm:cxn modelId="{9D09DC87-D8B8-4E88-B9CE-5642EDBEC0E7}" type="presOf" srcId="{10C6529F-1A45-43CA-BDD1-64F3873DCDDF}" destId="{BD018261-BEFB-42C4-9AC0-1EDC1A46D0C4}" srcOrd="0" destOrd="0" presId="urn:microsoft.com/office/officeart/2005/8/layout/bProcess4"/>
    <dgm:cxn modelId="{5071DA8F-31B6-456D-8127-0B602334C43D}" type="presOf" srcId="{39006C26-3F97-43D1-9835-D9DC97FAB29A}" destId="{0CAC45D1-7AD9-42F4-A471-8EBC80A380B3}" srcOrd="0" destOrd="0" presId="urn:microsoft.com/office/officeart/2005/8/layout/bProcess4"/>
    <dgm:cxn modelId="{FBB974AE-5C7F-4A01-9A38-16227E3E626A}" srcId="{08F6F308-84A7-4056-94B2-151A8847FB69}" destId="{F25D50ED-A86B-48E0-A610-153603DFA919}" srcOrd="2" destOrd="0" parTransId="{8A3862DC-2008-4D7D-81CE-7CD56ADC1F7A}" sibTransId="{A423CD5D-0C48-4F5C-BCE9-58667072D3D3}"/>
    <dgm:cxn modelId="{52F1F9AE-289B-42A5-B956-BB6B34045956}" srcId="{08F6F308-84A7-4056-94B2-151A8847FB69}" destId="{0166B94E-4E81-4758-9F08-2713A0C6F500}" srcOrd="0" destOrd="0" parTransId="{F0056D11-6644-4A50-B784-BFFE1B83E4E8}" sibTransId="{705B85B3-D135-4FC0-966F-F141205AAC83}"/>
    <dgm:cxn modelId="{369DF3EF-9E43-4ABF-AB11-E81AA9D962DB}" srcId="{08F6F308-84A7-4056-94B2-151A8847FB69}" destId="{10C6529F-1A45-43CA-BDD1-64F3873DCDDF}" srcOrd="4" destOrd="0" parTransId="{8D266496-D081-4733-BE3B-72E9A592EDE4}" sibTransId="{FC28D010-4A66-4D4F-83D5-68AE9336C89B}"/>
    <dgm:cxn modelId="{ACFF0AFE-5A0A-456C-9F20-362FBDCE2443}" srcId="{08F6F308-84A7-4056-94B2-151A8847FB69}" destId="{889CE19B-9AD1-4F9B-A41F-83A3E639CF20}" srcOrd="1" destOrd="0" parTransId="{6F1FED75-5C0A-4296-A71B-B7556414FAD1}" sibTransId="{65E71DF6-8023-4CD3-AEBF-6845C311F3EC}"/>
    <dgm:cxn modelId="{8F2FC558-8261-48DA-8706-43D6D2C3E919}" type="presParOf" srcId="{99589D59-DEA4-4067-9CAC-6F1CFED9B2D7}" destId="{7CD92B74-D069-4ECC-80C2-605DF172B37B}" srcOrd="0" destOrd="0" presId="urn:microsoft.com/office/officeart/2005/8/layout/bProcess4"/>
    <dgm:cxn modelId="{67771B6E-48AE-41B9-9187-CCAA1B12839A}" type="presParOf" srcId="{7CD92B74-D069-4ECC-80C2-605DF172B37B}" destId="{64CD11DB-243C-4246-9A53-8F5B9B772F40}" srcOrd="0" destOrd="0" presId="urn:microsoft.com/office/officeart/2005/8/layout/bProcess4"/>
    <dgm:cxn modelId="{4F6F701F-2852-4B0A-B61A-7C278D687620}" type="presParOf" srcId="{7CD92B74-D069-4ECC-80C2-605DF172B37B}" destId="{387F5DBB-EA01-4CDA-AC9F-3A83DEE05408}" srcOrd="1" destOrd="0" presId="urn:microsoft.com/office/officeart/2005/8/layout/bProcess4"/>
    <dgm:cxn modelId="{8F07B646-BF41-4BAB-B0BC-4BF4461EE10C}" type="presParOf" srcId="{99589D59-DEA4-4067-9CAC-6F1CFED9B2D7}" destId="{081EE692-A029-44D4-B5AF-F9EFBF2DD061}" srcOrd="1" destOrd="0" presId="urn:microsoft.com/office/officeart/2005/8/layout/bProcess4"/>
    <dgm:cxn modelId="{7E6E149F-E35A-4500-B9BD-C1E1053032BE}" type="presParOf" srcId="{99589D59-DEA4-4067-9CAC-6F1CFED9B2D7}" destId="{E1DEC8B5-2E14-4EEF-8858-F608CE041F98}" srcOrd="2" destOrd="0" presId="urn:microsoft.com/office/officeart/2005/8/layout/bProcess4"/>
    <dgm:cxn modelId="{082937B7-B9DF-429F-A74A-DE29CA70D5B2}" type="presParOf" srcId="{E1DEC8B5-2E14-4EEF-8858-F608CE041F98}" destId="{1CA25ED0-F6BB-4843-A948-5FE0161DDCD8}" srcOrd="0" destOrd="0" presId="urn:microsoft.com/office/officeart/2005/8/layout/bProcess4"/>
    <dgm:cxn modelId="{FF728B14-CC72-4DB9-BE21-BD613EFF22C1}" type="presParOf" srcId="{E1DEC8B5-2E14-4EEF-8858-F608CE041F98}" destId="{F7908A34-E0DC-4064-B8F8-E42D6E15FC36}" srcOrd="1" destOrd="0" presId="urn:microsoft.com/office/officeart/2005/8/layout/bProcess4"/>
    <dgm:cxn modelId="{7D6A115E-FAC5-4227-965C-B215EFD92926}" type="presParOf" srcId="{99589D59-DEA4-4067-9CAC-6F1CFED9B2D7}" destId="{BFF1BA8C-F547-438D-B859-D4E1151F5809}" srcOrd="3" destOrd="0" presId="urn:microsoft.com/office/officeart/2005/8/layout/bProcess4"/>
    <dgm:cxn modelId="{9D7CAB9A-CF03-403B-BEF5-401FD45E0134}" type="presParOf" srcId="{99589D59-DEA4-4067-9CAC-6F1CFED9B2D7}" destId="{6A012C2C-2207-4938-9D8E-608C9B93C602}" srcOrd="4" destOrd="0" presId="urn:microsoft.com/office/officeart/2005/8/layout/bProcess4"/>
    <dgm:cxn modelId="{5EC2CC50-B99F-414C-A983-0A657DCB44CA}" type="presParOf" srcId="{6A012C2C-2207-4938-9D8E-608C9B93C602}" destId="{18575648-46D1-4923-BC70-7CBDE7CB1E8C}" srcOrd="0" destOrd="0" presId="urn:microsoft.com/office/officeart/2005/8/layout/bProcess4"/>
    <dgm:cxn modelId="{E43F2E28-8FB0-46A7-8A51-C3661452D30F}" type="presParOf" srcId="{6A012C2C-2207-4938-9D8E-608C9B93C602}" destId="{E3C858F4-6B90-44B5-A8C8-0C4D6499F541}" srcOrd="1" destOrd="0" presId="urn:microsoft.com/office/officeart/2005/8/layout/bProcess4"/>
    <dgm:cxn modelId="{7EB5465A-D84D-4BA1-B14A-5DA420FC5196}" type="presParOf" srcId="{99589D59-DEA4-4067-9CAC-6F1CFED9B2D7}" destId="{33750DAB-9BF7-462E-99EA-97F3A38E18B7}" srcOrd="5" destOrd="0" presId="urn:microsoft.com/office/officeart/2005/8/layout/bProcess4"/>
    <dgm:cxn modelId="{CC0225CD-034F-4B06-AC97-9BC3A48A737B}" type="presParOf" srcId="{99589D59-DEA4-4067-9CAC-6F1CFED9B2D7}" destId="{606EA84A-A091-4908-B4AF-0DFA5C1310B3}" srcOrd="6" destOrd="0" presId="urn:microsoft.com/office/officeart/2005/8/layout/bProcess4"/>
    <dgm:cxn modelId="{C68EAE9B-7A2B-4431-B91F-7AC2D04A703D}" type="presParOf" srcId="{606EA84A-A091-4908-B4AF-0DFA5C1310B3}" destId="{0AECF79C-32B5-4CA5-AE7C-7AFD70700B07}" srcOrd="0" destOrd="0" presId="urn:microsoft.com/office/officeart/2005/8/layout/bProcess4"/>
    <dgm:cxn modelId="{5C131580-E5AD-4459-8CA7-FE77CE43BF48}" type="presParOf" srcId="{606EA84A-A091-4908-B4AF-0DFA5C1310B3}" destId="{0CAC45D1-7AD9-42F4-A471-8EBC80A380B3}" srcOrd="1" destOrd="0" presId="urn:microsoft.com/office/officeart/2005/8/layout/bProcess4"/>
    <dgm:cxn modelId="{30F4A932-49A9-446B-A529-E7F722E0EB39}" type="presParOf" srcId="{99589D59-DEA4-4067-9CAC-6F1CFED9B2D7}" destId="{F8503538-3026-4823-9DCE-627AFF21342D}" srcOrd="7" destOrd="0" presId="urn:microsoft.com/office/officeart/2005/8/layout/bProcess4"/>
    <dgm:cxn modelId="{84BBA1CD-149F-4B40-85E1-B506F440B07D}" type="presParOf" srcId="{99589D59-DEA4-4067-9CAC-6F1CFED9B2D7}" destId="{BB595992-A48C-4A2F-B050-685DB93F97E7}" srcOrd="8" destOrd="0" presId="urn:microsoft.com/office/officeart/2005/8/layout/bProcess4"/>
    <dgm:cxn modelId="{2149D61B-3DAA-4696-B61E-084FF5AF01E2}" type="presParOf" srcId="{BB595992-A48C-4A2F-B050-685DB93F97E7}" destId="{E65421F5-CB35-4E83-A50D-E0E5D21FB4E0}" srcOrd="0" destOrd="0" presId="urn:microsoft.com/office/officeart/2005/8/layout/bProcess4"/>
    <dgm:cxn modelId="{EF7D260E-C9A4-4E3C-89BF-622DC6DCEE37}" type="presParOf" srcId="{BB595992-A48C-4A2F-B050-685DB93F97E7}" destId="{BD018261-BEFB-42C4-9AC0-1EDC1A46D0C4}"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403987-F1CB-48A5-A17B-5B986D5D467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414EA93-6A0A-4E27-88F7-FD919E43D419}">
      <dgm:prSet/>
      <dgm:spPr/>
      <dgm:t>
        <a:bodyPr/>
        <a:lstStyle/>
        <a:p>
          <a:pPr>
            <a:defRPr cap="all"/>
          </a:pPr>
          <a:r>
            <a:rPr lang="en-CA"/>
            <a:t>Support Team</a:t>
          </a:r>
          <a:endParaRPr lang="en-US"/>
        </a:p>
      </dgm:t>
    </dgm:pt>
    <dgm:pt modelId="{26BE61B5-6CDA-42B0-9B3F-9FEFD6B2A783}" type="parTrans" cxnId="{A7B8670A-61BA-4956-88D8-4EDF5EFED6BF}">
      <dgm:prSet/>
      <dgm:spPr/>
      <dgm:t>
        <a:bodyPr/>
        <a:lstStyle/>
        <a:p>
          <a:endParaRPr lang="en-US"/>
        </a:p>
      </dgm:t>
    </dgm:pt>
    <dgm:pt modelId="{B82C4ED0-A05E-43DB-BD65-97388A5038DB}" type="sibTrans" cxnId="{A7B8670A-61BA-4956-88D8-4EDF5EFED6BF}">
      <dgm:prSet/>
      <dgm:spPr/>
      <dgm:t>
        <a:bodyPr/>
        <a:lstStyle/>
        <a:p>
          <a:endParaRPr lang="en-US"/>
        </a:p>
      </dgm:t>
    </dgm:pt>
    <dgm:pt modelId="{ABDE73C5-8EB5-4221-A5E6-9B3493B723DD}">
      <dgm:prSet/>
      <dgm:spPr/>
      <dgm:t>
        <a:bodyPr/>
        <a:lstStyle/>
        <a:p>
          <a:pPr>
            <a:defRPr cap="all"/>
          </a:pPr>
          <a:r>
            <a:rPr lang="en-CA"/>
            <a:t>Product Catalog</a:t>
          </a:r>
          <a:endParaRPr lang="en-US"/>
        </a:p>
      </dgm:t>
    </dgm:pt>
    <dgm:pt modelId="{1A7BFD35-70DC-487E-8232-7F4F20917927}" type="parTrans" cxnId="{0707809E-E831-44DA-B2E1-2D2591720926}">
      <dgm:prSet/>
      <dgm:spPr/>
      <dgm:t>
        <a:bodyPr/>
        <a:lstStyle/>
        <a:p>
          <a:endParaRPr lang="en-US"/>
        </a:p>
      </dgm:t>
    </dgm:pt>
    <dgm:pt modelId="{5B0671CD-0602-4062-AD3D-667642DCEFF7}" type="sibTrans" cxnId="{0707809E-E831-44DA-B2E1-2D2591720926}">
      <dgm:prSet/>
      <dgm:spPr/>
      <dgm:t>
        <a:bodyPr/>
        <a:lstStyle/>
        <a:p>
          <a:endParaRPr lang="en-US"/>
        </a:p>
      </dgm:t>
    </dgm:pt>
    <dgm:pt modelId="{FE2F13DC-6922-4D02-868A-224C78704050}">
      <dgm:prSet/>
      <dgm:spPr/>
      <dgm:t>
        <a:bodyPr/>
        <a:lstStyle/>
        <a:p>
          <a:pPr>
            <a:defRPr cap="all"/>
          </a:pPr>
          <a:r>
            <a:rPr lang="en-CA"/>
            <a:t>Product/services info chat</a:t>
          </a:r>
          <a:endParaRPr lang="en-US"/>
        </a:p>
      </dgm:t>
    </dgm:pt>
    <dgm:pt modelId="{325BB1B6-C524-422B-8529-4F916613BBC5}" type="parTrans" cxnId="{ECEEA15B-1515-4BF8-9C39-33908BBDCEF8}">
      <dgm:prSet/>
      <dgm:spPr/>
      <dgm:t>
        <a:bodyPr/>
        <a:lstStyle/>
        <a:p>
          <a:endParaRPr lang="en-US"/>
        </a:p>
      </dgm:t>
    </dgm:pt>
    <dgm:pt modelId="{2B3EE215-E5BC-419E-B5A4-4F1F5E0A8BE7}" type="sibTrans" cxnId="{ECEEA15B-1515-4BF8-9C39-33908BBDCEF8}">
      <dgm:prSet/>
      <dgm:spPr/>
      <dgm:t>
        <a:bodyPr/>
        <a:lstStyle/>
        <a:p>
          <a:endParaRPr lang="en-US"/>
        </a:p>
      </dgm:t>
    </dgm:pt>
    <dgm:pt modelId="{7D7945A5-CC1F-46A6-A650-F2FD6D811828}" type="pres">
      <dgm:prSet presAssocID="{BD403987-F1CB-48A5-A17B-5B986D5D4679}" presName="root" presStyleCnt="0">
        <dgm:presLayoutVars>
          <dgm:dir/>
          <dgm:resizeHandles val="exact"/>
        </dgm:presLayoutVars>
      </dgm:prSet>
      <dgm:spPr/>
    </dgm:pt>
    <dgm:pt modelId="{80A82BFB-731C-443B-8D49-EAA10A33AC9C}" type="pres">
      <dgm:prSet presAssocID="{1414EA93-6A0A-4E27-88F7-FD919E43D419}" presName="compNode" presStyleCnt="0"/>
      <dgm:spPr/>
    </dgm:pt>
    <dgm:pt modelId="{07DCD664-4C54-4CBA-BD04-BAABAC26B796}" type="pres">
      <dgm:prSet presAssocID="{1414EA93-6A0A-4E27-88F7-FD919E43D419}" presName="iconBgRect" presStyleLbl="bgShp" presStyleIdx="0" presStyleCnt="3"/>
      <dgm:spPr>
        <a:prstGeom prst="round2DiagRect">
          <a:avLst>
            <a:gd name="adj1" fmla="val 29727"/>
            <a:gd name="adj2" fmla="val 0"/>
          </a:avLst>
        </a:prstGeom>
      </dgm:spPr>
    </dgm:pt>
    <dgm:pt modelId="{E494806D-5D09-4254-9FD5-B867CE2C549A}" type="pres">
      <dgm:prSet presAssocID="{1414EA93-6A0A-4E27-88F7-FD919E43D4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5335EA60-C660-45F3-89B4-F324489F677F}" type="pres">
      <dgm:prSet presAssocID="{1414EA93-6A0A-4E27-88F7-FD919E43D419}" presName="spaceRect" presStyleCnt="0"/>
      <dgm:spPr/>
    </dgm:pt>
    <dgm:pt modelId="{FF70B871-BB57-4001-AE2F-2D723869C134}" type="pres">
      <dgm:prSet presAssocID="{1414EA93-6A0A-4E27-88F7-FD919E43D419}" presName="textRect" presStyleLbl="revTx" presStyleIdx="0" presStyleCnt="3">
        <dgm:presLayoutVars>
          <dgm:chMax val="1"/>
          <dgm:chPref val="1"/>
        </dgm:presLayoutVars>
      </dgm:prSet>
      <dgm:spPr/>
    </dgm:pt>
    <dgm:pt modelId="{DEDB14A5-C816-4ADF-BC54-850BFF878593}" type="pres">
      <dgm:prSet presAssocID="{B82C4ED0-A05E-43DB-BD65-97388A5038DB}" presName="sibTrans" presStyleCnt="0"/>
      <dgm:spPr/>
    </dgm:pt>
    <dgm:pt modelId="{36DA78AD-71C2-46B0-B164-F9AA81211F82}" type="pres">
      <dgm:prSet presAssocID="{ABDE73C5-8EB5-4221-A5E6-9B3493B723DD}" presName="compNode" presStyleCnt="0"/>
      <dgm:spPr/>
    </dgm:pt>
    <dgm:pt modelId="{8BC0C5D7-68CC-4578-A712-B73466147ED9}" type="pres">
      <dgm:prSet presAssocID="{ABDE73C5-8EB5-4221-A5E6-9B3493B723DD}" presName="iconBgRect" presStyleLbl="bgShp" presStyleIdx="1" presStyleCnt="3"/>
      <dgm:spPr>
        <a:prstGeom prst="round2DiagRect">
          <a:avLst>
            <a:gd name="adj1" fmla="val 29727"/>
            <a:gd name="adj2" fmla="val 0"/>
          </a:avLst>
        </a:prstGeom>
      </dgm:spPr>
    </dgm:pt>
    <dgm:pt modelId="{605FDB27-7819-4579-8320-50DBC5ADB7AC}" type="pres">
      <dgm:prSet presAssocID="{ABDE73C5-8EB5-4221-A5E6-9B3493B723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g"/>
        </a:ext>
      </dgm:extLst>
    </dgm:pt>
    <dgm:pt modelId="{824268CF-0FCC-4C2F-AA18-865E8C3584A8}" type="pres">
      <dgm:prSet presAssocID="{ABDE73C5-8EB5-4221-A5E6-9B3493B723DD}" presName="spaceRect" presStyleCnt="0"/>
      <dgm:spPr/>
    </dgm:pt>
    <dgm:pt modelId="{6DFB3888-04BE-4741-B4A9-EDFC23FE8DBA}" type="pres">
      <dgm:prSet presAssocID="{ABDE73C5-8EB5-4221-A5E6-9B3493B723DD}" presName="textRect" presStyleLbl="revTx" presStyleIdx="1" presStyleCnt="3">
        <dgm:presLayoutVars>
          <dgm:chMax val="1"/>
          <dgm:chPref val="1"/>
        </dgm:presLayoutVars>
      </dgm:prSet>
      <dgm:spPr/>
    </dgm:pt>
    <dgm:pt modelId="{25BA8E5E-383D-449B-8A81-F35BD607E0B5}" type="pres">
      <dgm:prSet presAssocID="{5B0671CD-0602-4062-AD3D-667642DCEFF7}" presName="sibTrans" presStyleCnt="0"/>
      <dgm:spPr/>
    </dgm:pt>
    <dgm:pt modelId="{F77ECB97-B8EF-4833-BBE9-E61E9AB2FB48}" type="pres">
      <dgm:prSet presAssocID="{FE2F13DC-6922-4D02-868A-224C78704050}" presName="compNode" presStyleCnt="0"/>
      <dgm:spPr/>
    </dgm:pt>
    <dgm:pt modelId="{4374B823-3571-42DA-AC2B-23EB091CDC79}" type="pres">
      <dgm:prSet presAssocID="{FE2F13DC-6922-4D02-868A-224C78704050}" presName="iconBgRect" presStyleLbl="bgShp" presStyleIdx="2" presStyleCnt="3"/>
      <dgm:spPr>
        <a:prstGeom prst="round2DiagRect">
          <a:avLst>
            <a:gd name="adj1" fmla="val 29727"/>
            <a:gd name="adj2" fmla="val 0"/>
          </a:avLst>
        </a:prstGeom>
      </dgm:spPr>
    </dgm:pt>
    <dgm:pt modelId="{81AD0494-1E93-44C0-B5A3-4CE4783DE270}" type="pres">
      <dgm:prSet presAssocID="{FE2F13DC-6922-4D02-868A-224C787040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9220A85C-ADCE-4403-9EEA-8BED5593B4F5}" type="pres">
      <dgm:prSet presAssocID="{FE2F13DC-6922-4D02-868A-224C78704050}" presName="spaceRect" presStyleCnt="0"/>
      <dgm:spPr/>
    </dgm:pt>
    <dgm:pt modelId="{9B9AE7FA-0B19-4F22-A689-78D90D55D2C5}" type="pres">
      <dgm:prSet presAssocID="{FE2F13DC-6922-4D02-868A-224C78704050}" presName="textRect" presStyleLbl="revTx" presStyleIdx="2" presStyleCnt="3">
        <dgm:presLayoutVars>
          <dgm:chMax val="1"/>
          <dgm:chPref val="1"/>
        </dgm:presLayoutVars>
      </dgm:prSet>
      <dgm:spPr/>
    </dgm:pt>
  </dgm:ptLst>
  <dgm:cxnLst>
    <dgm:cxn modelId="{9DEA3D02-2F94-40CE-ACCF-A8F020DE7A88}" type="presOf" srcId="{BD403987-F1CB-48A5-A17B-5B986D5D4679}" destId="{7D7945A5-CC1F-46A6-A650-F2FD6D811828}" srcOrd="0" destOrd="0" presId="urn:microsoft.com/office/officeart/2018/5/layout/IconLeafLabelList"/>
    <dgm:cxn modelId="{A7B8670A-61BA-4956-88D8-4EDF5EFED6BF}" srcId="{BD403987-F1CB-48A5-A17B-5B986D5D4679}" destId="{1414EA93-6A0A-4E27-88F7-FD919E43D419}" srcOrd="0" destOrd="0" parTransId="{26BE61B5-6CDA-42B0-9B3F-9FEFD6B2A783}" sibTransId="{B82C4ED0-A05E-43DB-BD65-97388A5038DB}"/>
    <dgm:cxn modelId="{5A345815-D4B7-40DF-B002-090BA2893D35}" type="presOf" srcId="{FE2F13DC-6922-4D02-868A-224C78704050}" destId="{9B9AE7FA-0B19-4F22-A689-78D90D55D2C5}" srcOrd="0" destOrd="0" presId="urn:microsoft.com/office/officeart/2018/5/layout/IconLeafLabelList"/>
    <dgm:cxn modelId="{ECEEA15B-1515-4BF8-9C39-33908BBDCEF8}" srcId="{BD403987-F1CB-48A5-A17B-5B986D5D4679}" destId="{FE2F13DC-6922-4D02-868A-224C78704050}" srcOrd="2" destOrd="0" parTransId="{325BB1B6-C524-422B-8529-4F916613BBC5}" sibTransId="{2B3EE215-E5BC-419E-B5A4-4F1F5E0A8BE7}"/>
    <dgm:cxn modelId="{0707809E-E831-44DA-B2E1-2D2591720926}" srcId="{BD403987-F1CB-48A5-A17B-5B986D5D4679}" destId="{ABDE73C5-8EB5-4221-A5E6-9B3493B723DD}" srcOrd="1" destOrd="0" parTransId="{1A7BFD35-70DC-487E-8232-7F4F20917927}" sibTransId="{5B0671CD-0602-4062-AD3D-667642DCEFF7}"/>
    <dgm:cxn modelId="{6F13DED4-E7B0-43F6-AEAE-57610CC501D6}" type="presOf" srcId="{ABDE73C5-8EB5-4221-A5E6-9B3493B723DD}" destId="{6DFB3888-04BE-4741-B4A9-EDFC23FE8DBA}" srcOrd="0" destOrd="0" presId="urn:microsoft.com/office/officeart/2018/5/layout/IconLeafLabelList"/>
    <dgm:cxn modelId="{0A246FF2-0D2A-476A-8614-DFDC44686916}" type="presOf" srcId="{1414EA93-6A0A-4E27-88F7-FD919E43D419}" destId="{FF70B871-BB57-4001-AE2F-2D723869C134}" srcOrd="0" destOrd="0" presId="urn:microsoft.com/office/officeart/2018/5/layout/IconLeafLabelList"/>
    <dgm:cxn modelId="{523C4FE2-A556-45FD-999E-22E4DC041A5C}" type="presParOf" srcId="{7D7945A5-CC1F-46A6-A650-F2FD6D811828}" destId="{80A82BFB-731C-443B-8D49-EAA10A33AC9C}" srcOrd="0" destOrd="0" presId="urn:microsoft.com/office/officeart/2018/5/layout/IconLeafLabelList"/>
    <dgm:cxn modelId="{0E8DE79F-9D25-44AF-A44E-EAACCF5802DE}" type="presParOf" srcId="{80A82BFB-731C-443B-8D49-EAA10A33AC9C}" destId="{07DCD664-4C54-4CBA-BD04-BAABAC26B796}" srcOrd="0" destOrd="0" presId="urn:microsoft.com/office/officeart/2018/5/layout/IconLeafLabelList"/>
    <dgm:cxn modelId="{8552FB6B-2890-48B1-BB0A-74247CB78759}" type="presParOf" srcId="{80A82BFB-731C-443B-8D49-EAA10A33AC9C}" destId="{E494806D-5D09-4254-9FD5-B867CE2C549A}" srcOrd="1" destOrd="0" presId="urn:microsoft.com/office/officeart/2018/5/layout/IconLeafLabelList"/>
    <dgm:cxn modelId="{C73923EF-ED3C-42DF-AA2D-72468DE1B46F}" type="presParOf" srcId="{80A82BFB-731C-443B-8D49-EAA10A33AC9C}" destId="{5335EA60-C660-45F3-89B4-F324489F677F}" srcOrd="2" destOrd="0" presId="urn:microsoft.com/office/officeart/2018/5/layout/IconLeafLabelList"/>
    <dgm:cxn modelId="{F168BE90-0384-4F91-870A-77C87ED2DC6B}" type="presParOf" srcId="{80A82BFB-731C-443B-8D49-EAA10A33AC9C}" destId="{FF70B871-BB57-4001-AE2F-2D723869C134}" srcOrd="3" destOrd="0" presId="urn:microsoft.com/office/officeart/2018/5/layout/IconLeafLabelList"/>
    <dgm:cxn modelId="{3B9700DC-2A65-4FB0-AC97-63713213255C}" type="presParOf" srcId="{7D7945A5-CC1F-46A6-A650-F2FD6D811828}" destId="{DEDB14A5-C816-4ADF-BC54-850BFF878593}" srcOrd="1" destOrd="0" presId="urn:microsoft.com/office/officeart/2018/5/layout/IconLeafLabelList"/>
    <dgm:cxn modelId="{04D233DD-35DA-40B8-B8C8-A71F119F128C}" type="presParOf" srcId="{7D7945A5-CC1F-46A6-A650-F2FD6D811828}" destId="{36DA78AD-71C2-46B0-B164-F9AA81211F82}" srcOrd="2" destOrd="0" presId="urn:microsoft.com/office/officeart/2018/5/layout/IconLeafLabelList"/>
    <dgm:cxn modelId="{9CC268D0-1107-4B13-B86D-D50016A45936}" type="presParOf" srcId="{36DA78AD-71C2-46B0-B164-F9AA81211F82}" destId="{8BC0C5D7-68CC-4578-A712-B73466147ED9}" srcOrd="0" destOrd="0" presId="urn:microsoft.com/office/officeart/2018/5/layout/IconLeafLabelList"/>
    <dgm:cxn modelId="{97AE4E81-843D-4866-8319-6C2083E57BEF}" type="presParOf" srcId="{36DA78AD-71C2-46B0-B164-F9AA81211F82}" destId="{605FDB27-7819-4579-8320-50DBC5ADB7AC}" srcOrd="1" destOrd="0" presId="urn:microsoft.com/office/officeart/2018/5/layout/IconLeafLabelList"/>
    <dgm:cxn modelId="{56D5EFD0-91D1-4F5F-BA51-158F822C1E40}" type="presParOf" srcId="{36DA78AD-71C2-46B0-B164-F9AA81211F82}" destId="{824268CF-0FCC-4C2F-AA18-865E8C3584A8}" srcOrd="2" destOrd="0" presId="urn:microsoft.com/office/officeart/2018/5/layout/IconLeafLabelList"/>
    <dgm:cxn modelId="{3B13A3B6-4863-4D0D-AB32-C33E24B386FF}" type="presParOf" srcId="{36DA78AD-71C2-46B0-B164-F9AA81211F82}" destId="{6DFB3888-04BE-4741-B4A9-EDFC23FE8DBA}" srcOrd="3" destOrd="0" presId="urn:microsoft.com/office/officeart/2018/5/layout/IconLeafLabelList"/>
    <dgm:cxn modelId="{68C74328-5172-4DFA-AFB8-E0B91DA50363}" type="presParOf" srcId="{7D7945A5-CC1F-46A6-A650-F2FD6D811828}" destId="{25BA8E5E-383D-449B-8A81-F35BD607E0B5}" srcOrd="3" destOrd="0" presId="urn:microsoft.com/office/officeart/2018/5/layout/IconLeafLabelList"/>
    <dgm:cxn modelId="{1E8B59D5-1BCD-422E-B03D-ACC96118329B}" type="presParOf" srcId="{7D7945A5-CC1F-46A6-A650-F2FD6D811828}" destId="{F77ECB97-B8EF-4833-BBE9-E61E9AB2FB48}" srcOrd="4" destOrd="0" presId="urn:microsoft.com/office/officeart/2018/5/layout/IconLeafLabelList"/>
    <dgm:cxn modelId="{D02C9880-1DD3-44ED-93DE-AB2D5A0C6C65}" type="presParOf" srcId="{F77ECB97-B8EF-4833-BBE9-E61E9AB2FB48}" destId="{4374B823-3571-42DA-AC2B-23EB091CDC79}" srcOrd="0" destOrd="0" presId="urn:microsoft.com/office/officeart/2018/5/layout/IconLeafLabelList"/>
    <dgm:cxn modelId="{33FB8E9A-5825-4A6B-8B6D-895A938E9149}" type="presParOf" srcId="{F77ECB97-B8EF-4833-BBE9-E61E9AB2FB48}" destId="{81AD0494-1E93-44C0-B5A3-4CE4783DE270}" srcOrd="1" destOrd="0" presId="urn:microsoft.com/office/officeart/2018/5/layout/IconLeafLabelList"/>
    <dgm:cxn modelId="{5A022E48-DF91-428B-9347-8FA9893B0332}" type="presParOf" srcId="{F77ECB97-B8EF-4833-BBE9-E61E9AB2FB48}" destId="{9220A85C-ADCE-4403-9EEA-8BED5593B4F5}" srcOrd="2" destOrd="0" presId="urn:microsoft.com/office/officeart/2018/5/layout/IconLeafLabelList"/>
    <dgm:cxn modelId="{77E6D7CE-0B87-4F0C-8DEC-30ACE0742B3B}" type="presParOf" srcId="{F77ECB97-B8EF-4833-BBE9-E61E9AB2FB48}" destId="{9B9AE7FA-0B19-4F22-A689-78D90D55D2C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80FAAA-99AE-43CA-9586-79CE63A95AC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IN"/>
        </a:p>
      </dgm:t>
    </dgm:pt>
    <dgm:pt modelId="{22F03618-9ED1-4D21-9521-6C4BA2BEBE6D}">
      <dgm:prSet phldrT="[Text]"/>
      <dgm:spPr/>
      <dgm:t>
        <a:bodyPr/>
        <a:lstStyle/>
        <a:p>
          <a:pPr>
            <a:lnSpc>
              <a:spcPct val="100000"/>
            </a:lnSpc>
            <a:defRPr cap="all"/>
          </a:pPr>
          <a:r>
            <a:rPr lang="en-IN" dirty="0"/>
            <a:t>Billy Bob CEO</a:t>
          </a:r>
        </a:p>
      </dgm:t>
    </dgm:pt>
    <dgm:pt modelId="{D8178506-572A-47B8-B263-531B5B19A6C5}" type="parTrans" cxnId="{694BAD69-C7E3-4BB9-ADAE-58C0E2FFD92E}">
      <dgm:prSet/>
      <dgm:spPr/>
      <dgm:t>
        <a:bodyPr/>
        <a:lstStyle/>
        <a:p>
          <a:endParaRPr lang="en-IN"/>
        </a:p>
      </dgm:t>
    </dgm:pt>
    <dgm:pt modelId="{C6AEB213-96E2-45B5-A1C3-9BC86C6FF2D6}" type="sibTrans" cxnId="{694BAD69-C7E3-4BB9-ADAE-58C0E2FFD92E}">
      <dgm:prSet/>
      <dgm:spPr/>
      <dgm:t>
        <a:bodyPr/>
        <a:lstStyle/>
        <a:p>
          <a:endParaRPr lang="en-IN"/>
        </a:p>
      </dgm:t>
    </dgm:pt>
    <dgm:pt modelId="{46F85F2D-CEE8-4A3B-85FF-94B1612F3457}">
      <dgm:prSet phldrT="[Text]"/>
      <dgm:spPr/>
      <dgm:t>
        <a:bodyPr/>
        <a:lstStyle/>
        <a:p>
          <a:pPr>
            <a:lnSpc>
              <a:spcPct val="100000"/>
            </a:lnSpc>
            <a:defRPr cap="all"/>
          </a:pPr>
          <a:r>
            <a:rPr lang="en-IN" dirty="0"/>
            <a:t>Manufacturing VP</a:t>
          </a:r>
        </a:p>
      </dgm:t>
    </dgm:pt>
    <dgm:pt modelId="{9218317A-1A74-48B3-9FCD-532A458E6D8E}" type="parTrans" cxnId="{545189FA-260C-4A09-90B8-9B21D2C5ABF6}">
      <dgm:prSet/>
      <dgm:spPr/>
      <dgm:t>
        <a:bodyPr/>
        <a:lstStyle/>
        <a:p>
          <a:endParaRPr lang="en-IN"/>
        </a:p>
      </dgm:t>
    </dgm:pt>
    <dgm:pt modelId="{EB650D75-DC88-400E-B6EA-9D4AEDD00F8E}" type="sibTrans" cxnId="{545189FA-260C-4A09-90B8-9B21D2C5ABF6}">
      <dgm:prSet/>
      <dgm:spPr/>
      <dgm:t>
        <a:bodyPr/>
        <a:lstStyle/>
        <a:p>
          <a:endParaRPr lang="en-IN"/>
        </a:p>
      </dgm:t>
    </dgm:pt>
    <dgm:pt modelId="{CB76933D-18C7-41BD-A4E1-4000265B078F}">
      <dgm:prSet phldrT="[Text]"/>
      <dgm:spPr/>
      <dgm:t>
        <a:bodyPr/>
        <a:lstStyle/>
        <a:p>
          <a:pPr>
            <a:lnSpc>
              <a:spcPct val="100000"/>
            </a:lnSpc>
            <a:defRPr cap="all"/>
          </a:pPr>
          <a:r>
            <a:rPr lang="en-IN"/>
            <a:t>Human Resource VP</a:t>
          </a:r>
        </a:p>
      </dgm:t>
    </dgm:pt>
    <dgm:pt modelId="{BA907DD3-5588-4C0D-987F-74A04C0687E7}" type="parTrans" cxnId="{40ADE393-B739-45EC-BAD4-2C543D4F8F4B}">
      <dgm:prSet/>
      <dgm:spPr/>
      <dgm:t>
        <a:bodyPr/>
        <a:lstStyle/>
        <a:p>
          <a:endParaRPr lang="en-IN"/>
        </a:p>
      </dgm:t>
    </dgm:pt>
    <dgm:pt modelId="{21CA77E7-00F0-48FF-87E0-2EFF05693DCD}" type="sibTrans" cxnId="{40ADE393-B739-45EC-BAD4-2C543D4F8F4B}">
      <dgm:prSet/>
      <dgm:spPr/>
      <dgm:t>
        <a:bodyPr/>
        <a:lstStyle/>
        <a:p>
          <a:endParaRPr lang="en-IN"/>
        </a:p>
      </dgm:t>
    </dgm:pt>
    <dgm:pt modelId="{8D4395BF-5566-49F6-9072-B26E30731859}">
      <dgm:prSet phldrT="[Text]"/>
      <dgm:spPr/>
      <dgm:t>
        <a:bodyPr/>
        <a:lstStyle/>
        <a:p>
          <a:pPr>
            <a:lnSpc>
              <a:spcPct val="100000"/>
            </a:lnSpc>
            <a:defRPr cap="all"/>
          </a:pPr>
          <a:r>
            <a:rPr lang="en-IN" dirty="0"/>
            <a:t>Finance VP</a:t>
          </a:r>
        </a:p>
      </dgm:t>
    </dgm:pt>
    <dgm:pt modelId="{A574AD11-C135-4525-AA95-D4F7BA89F3B8}" type="parTrans" cxnId="{2FBB44B6-9152-45C1-BE16-88FED2166E82}">
      <dgm:prSet/>
      <dgm:spPr/>
      <dgm:t>
        <a:bodyPr/>
        <a:lstStyle/>
        <a:p>
          <a:endParaRPr lang="en-IN"/>
        </a:p>
      </dgm:t>
    </dgm:pt>
    <dgm:pt modelId="{C82B6C64-9DDD-42B7-89D4-7D68C56CC1D0}" type="sibTrans" cxnId="{2FBB44B6-9152-45C1-BE16-88FED2166E82}">
      <dgm:prSet/>
      <dgm:spPr/>
      <dgm:t>
        <a:bodyPr/>
        <a:lstStyle/>
        <a:p>
          <a:endParaRPr lang="en-IN"/>
        </a:p>
      </dgm:t>
    </dgm:pt>
    <dgm:pt modelId="{FF136E3A-1FB7-4BD5-9F40-84D6E5F7B3B3}">
      <dgm:prSet phldrT="[Text]"/>
      <dgm:spPr/>
      <dgm:t>
        <a:bodyPr/>
        <a:lstStyle/>
        <a:p>
          <a:pPr>
            <a:lnSpc>
              <a:spcPct val="100000"/>
            </a:lnSpc>
            <a:defRPr cap="all"/>
          </a:pPr>
          <a:r>
            <a:rPr lang="en-IN" dirty="0"/>
            <a:t>Facilities VP</a:t>
          </a:r>
        </a:p>
      </dgm:t>
    </dgm:pt>
    <dgm:pt modelId="{6E8F80BA-37BF-46D2-928D-DB61909BE8C8}" type="parTrans" cxnId="{AC28E7D3-9B4A-4331-B3D8-911197BC6525}">
      <dgm:prSet/>
      <dgm:spPr/>
      <dgm:t>
        <a:bodyPr/>
        <a:lstStyle/>
        <a:p>
          <a:endParaRPr lang="en-IN"/>
        </a:p>
      </dgm:t>
    </dgm:pt>
    <dgm:pt modelId="{7E6DE06F-F9FE-404D-874D-702AB2DBC93E}" type="sibTrans" cxnId="{AC28E7D3-9B4A-4331-B3D8-911197BC6525}">
      <dgm:prSet/>
      <dgm:spPr/>
      <dgm:t>
        <a:bodyPr/>
        <a:lstStyle/>
        <a:p>
          <a:endParaRPr lang="en-IN"/>
        </a:p>
      </dgm:t>
    </dgm:pt>
    <dgm:pt modelId="{2B262AD7-97F6-4389-85E9-DE26AB9E7703}">
      <dgm:prSet phldrT="[Text]"/>
      <dgm:spPr/>
      <dgm:t>
        <a:bodyPr/>
        <a:lstStyle/>
        <a:p>
          <a:pPr>
            <a:lnSpc>
              <a:spcPct val="100000"/>
            </a:lnSpc>
            <a:defRPr cap="all"/>
          </a:pPr>
          <a:r>
            <a:rPr lang="en-IN"/>
            <a:t>Marketing VP</a:t>
          </a:r>
        </a:p>
      </dgm:t>
    </dgm:pt>
    <dgm:pt modelId="{8110E11D-96B2-4828-A2D2-541960115A4B}" type="parTrans" cxnId="{E2EF2AE6-D2B2-4D32-B68D-38BE77F701B8}">
      <dgm:prSet/>
      <dgm:spPr/>
      <dgm:t>
        <a:bodyPr/>
        <a:lstStyle/>
        <a:p>
          <a:endParaRPr lang="en-IN"/>
        </a:p>
      </dgm:t>
    </dgm:pt>
    <dgm:pt modelId="{AD676A09-EAD8-4957-AF38-DAD783A998D3}" type="sibTrans" cxnId="{E2EF2AE6-D2B2-4D32-B68D-38BE77F701B8}">
      <dgm:prSet/>
      <dgm:spPr/>
      <dgm:t>
        <a:bodyPr/>
        <a:lstStyle/>
        <a:p>
          <a:endParaRPr lang="en-IN"/>
        </a:p>
      </dgm:t>
    </dgm:pt>
    <dgm:pt modelId="{CE928CF2-5132-44FB-8858-4C80DF24001E}">
      <dgm:prSet phldrT="[Text]"/>
      <dgm:spPr/>
      <dgm:t>
        <a:bodyPr/>
        <a:lstStyle/>
        <a:p>
          <a:pPr>
            <a:lnSpc>
              <a:spcPct val="100000"/>
            </a:lnSpc>
            <a:defRPr cap="all"/>
          </a:pPr>
          <a:r>
            <a:rPr lang="en-IN"/>
            <a:t>Information Technology VP</a:t>
          </a:r>
        </a:p>
      </dgm:t>
    </dgm:pt>
    <dgm:pt modelId="{136E18FE-EF57-4F7C-9736-32F5DCF8C85B}" type="parTrans" cxnId="{78FDB70A-7D66-4E36-92FA-263B4A2A1DB0}">
      <dgm:prSet/>
      <dgm:spPr/>
      <dgm:t>
        <a:bodyPr/>
        <a:lstStyle/>
        <a:p>
          <a:endParaRPr lang="en-IN"/>
        </a:p>
      </dgm:t>
    </dgm:pt>
    <dgm:pt modelId="{3493629A-5FE1-4AAF-8A0D-E5BCE62CE9B0}" type="sibTrans" cxnId="{78FDB70A-7D66-4E36-92FA-263B4A2A1DB0}">
      <dgm:prSet/>
      <dgm:spPr/>
      <dgm:t>
        <a:bodyPr/>
        <a:lstStyle/>
        <a:p>
          <a:endParaRPr lang="en-IN"/>
        </a:p>
      </dgm:t>
    </dgm:pt>
    <dgm:pt modelId="{650C1376-9549-4897-BF9D-575AEC620DE9}" type="pres">
      <dgm:prSet presAssocID="{CF80FAAA-99AE-43CA-9586-79CE63A95AC2}" presName="root" presStyleCnt="0">
        <dgm:presLayoutVars>
          <dgm:dir/>
          <dgm:resizeHandles val="exact"/>
        </dgm:presLayoutVars>
      </dgm:prSet>
      <dgm:spPr/>
    </dgm:pt>
    <dgm:pt modelId="{8C44FC57-3379-41FF-92E6-DEB007ED0EB4}" type="pres">
      <dgm:prSet presAssocID="{22F03618-9ED1-4D21-9521-6C4BA2BEBE6D}" presName="compNode" presStyleCnt="0"/>
      <dgm:spPr/>
    </dgm:pt>
    <dgm:pt modelId="{3B9C0B8D-04E0-4E39-82B1-6BCFBA50CC96}" type="pres">
      <dgm:prSet presAssocID="{22F03618-9ED1-4D21-9521-6C4BA2BEBE6D}" presName="iconBgRect" presStyleLbl="bgShp" presStyleIdx="0" presStyleCnt="7" custLinFactX="100000" custLinFactNeighborX="188395" custLinFactNeighborY="-91585"/>
      <dgm:spPr>
        <a:solidFill>
          <a:schemeClr val="accent6"/>
        </a:solidFill>
        <a:ln>
          <a:solidFill>
            <a:schemeClr val="tx1"/>
          </a:solidFill>
        </a:ln>
      </dgm:spPr>
    </dgm:pt>
    <dgm:pt modelId="{617EB856-AFC7-478C-BC33-843C14383A06}" type="pres">
      <dgm:prSet presAssocID="{22F03618-9ED1-4D21-9521-6C4BA2BEBE6D}" presName="iconRect" presStyleLbl="node1" presStyleIdx="0" presStyleCnt="7" custLinFactX="202632" custLinFactY="-59620" custLinFactNeighborX="300000"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12A1DD42-3E3F-4BE3-9EE3-E7286C838EE8}" type="pres">
      <dgm:prSet presAssocID="{22F03618-9ED1-4D21-9521-6C4BA2BEBE6D}" presName="spaceRect" presStyleCnt="0"/>
      <dgm:spPr/>
    </dgm:pt>
    <dgm:pt modelId="{7A68B930-CBA1-4A43-9588-5BAF2558FCF3}" type="pres">
      <dgm:prSet presAssocID="{22F03618-9ED1-4D21-9521-6C4BA2BEBE6D}" presName="textRect" presStyleLbl="revTx" presStyleIdx="0" presStyleCnt="7" custLinFactX="75921" custLinFactY="-39667" custLinFactNeighborX="100000" custLinFactNeighborY="-100000">
        <dgm:presLayoutVars>
          <dgm:chMax val="1"/>
          <dgm:chPref val="1"/>
        </dgm:presLayoutVars>
      </dgm:prSet>
      <dgm:spPr/>
    </dgm:pt>
    <dgm:pt modelId="{9FD8BB6C-8727-4EEC-ADCC-B6CD5F9BD9BA}" type="pres">
      <dgm:prSet presAssocID="{C6AEB213-96E2-45B5-A1C3-9BC86C6FF2D6}" presName="sibTrans" presStyleCnt="0"/>
      <dgm:spPr/>
    </dgm:pt>
    <dgm:pt modelId="{C4D026F1-F175-41B6-A1E7-B9937E5221DE}" type="pres">
      <dgm:prSet presAssocID="{46F85F2D-CEE8-4A3B-85FF-94B1612F3457}" presName="compNode" presStyleCnt="0"/>
      <dgm:spPr/>
    </dgm:pt>
    <dgm:pt modelId="{288E0AC6-D8AB-4492-9C1D-30EE7E3E2994}" type="pres">
      <dgm:prSet presAssocID="{46F85F2D-CEE8-4A3B-85FF-94B1612F3457}" presName="iconBgRect" presStyleLbl="bgShp" presStyleIdx="1" presStyleCnt="7" custLinFactY="9160" custLinFactNeighborX="-23383" custLinFactNeighborY="100000"/>
      <dgm:spPr>
        <a:ln>
          <a:solidFill>
            <a:schemeClr val="tx1"/>
          </a:solidFill>
        </a:ln>
      </dgm:spPr>
    </dgm:pt>
    <dgm:pt modelId="{860A4F40-7315-475E-A977-7999D8EDE547}" type="pres">
      <dgm:prSet presAssocID="{46F85F2D-CEE8-4A3B-85FF-94B1612F3457}" presName="iconRect" presStyleLbl="node1" presStyleIdx="1" presStyleCnt="7" custLinFactY="90250" custLinFactNeighborX="-40754"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8AC76B80-E9D0-4D9C-B8C5-36D458DBAD9E}" type="pres">
      <dgm:prSet presAssocID="{46F85F2D-CEE8-4A3B-85FF-94B1612F3457}" presName="spaceRect" presStyleCnt="0"/>
      <dgm:spPr/>
    </dgm:pt>
    <dgm:pt modelId="{F0212DB4-2097-4128-81AD-D5356C0B4130}" type="pres">
      <dgm:prSet presAssocID="{46F85F2D-CEE8-4A3B-85FF-94B1612F3457}" presName="textRect" presStyleLbl="revTx" presStyleIdx="1" presStyleCnt="7" custLinFactY="66469" custLinFactNeighborX="-14264" custLinFactNeighborY="100000">
        <dgm:presLayoutVars>
          <dgm:chMax val="1"/>
          <dgm:chPref val="1"/>
        </dgm:presLayoutVars>
      </dgm:prSet>
      <dgm:spPr/>
    </dgm:pt>
    <dgm:pt modelId="{F91D9412-ABAF-4DB3-B8CF-79506D736E2B}" type="pres">
      <dgm:prSet presAssocID="{EB650D75-DC88-400E-B6EA-9D4AEDD00F8E}" presName="sibTrans" presStyleCnt="0"/>
      <dgm:spPr/>
    </dgm:pt>
    <dgm:pt modelId="{DA2B12CB-CD19-4EDA-A863-195687C8C670}" type="pres">
      <dgm:prSet presAssocID="{CB76933D-18C7-41BD-A4E1-4000265B078F}" presName="compNode" presStyleCnt="0"/>
      <dgm:spPr/>
    </dgm:pt>
    <dgm:pt modelId="{757EE1CA-3136-41C0-8C3B-B53C48DB60BA}" type="pres">
      <dgm:prSet presAssocID="{CB76933D-18C7-41BD-A4E1-4000265B078F}" presName="iconBgRect" presStyleLbl="bgShp" presStyleIdx="2" presStyleCnt="7" custLinFactY="9160" custLinFactNeighborX="-23383" custLinFactNeighborY="100000"/>
      <dgm:spPr>
        <a:ln>
          <a:solidFill>
            <a:schemeClr val="tx1"/>
          </a:solidFill>
        </a:ln>
      </dgm:spPr>
    </dgm:pt>
    <dgm:pt modelId="{A3389112-2C41-44D9-A05B-C98BE12D1715}" type="pres">
      <dgm:prSet presAssocID="{CB76933D-18C7-41BD-A4E1-4000265B078F}" presName="iconRect" presStyleLbl="node1" presStyleIdx="2" presStyleCnt="7" custLinFactY="90250" custLinFactNeighborX="-40754"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CBB192A5-8A42-4669-844F-39F6D6AC1EB7}" type="pres">
      <dgm:prSet presAssocID="{CB76933D-18C7-41BD-A4E1-4000265B078F}" presName="spaceRect" presStyleCnt="0"/>
      <dgm:spPr/>
    </dgm:pt>
    <dgm:pt modelId="{145B535E-36C0-474D-A0EE-4B95B12C532E}" type="pres">
      <dgm:prSet presAssocID="{CB76933D-18C7-41BD-A4E1-4000265B078F}" presName="textRect" presStyleLbl="revTx" presStyleIdx="2" presStyleCnt="7" custLinFactY="66469" custLinFactNeighborX="-14264" custLinFactNeighborY="100000">
        <dgm:presLayoutVars>
          <dgm:chMax val="1"/>
          <dgm:chPref val="1"/>
        </dgm:presLayoutVars>
      </dgm:prSet>
      <dgm:spPr/>
    </dgm:pt>
    <dgm:pt modelId="{7E49324C-F60A-44C5-B515-D539277E5C4B}" type="pres">
      <dgm:prSet presAssocID="{21CA77E7-00F0-48FF-87E0-2EFF05693DCD}" presName="sibTrans" presStyleCnt="0"/>
      <dgm:spPr/>
    </dgm:pt>
    <dgm:pt modelId="{29707D15-166C-4BBA-868D-239874993B55}" type="pres">
      <dgm:prSet presAssocID="{8D4395BF-5566-49F6-9072-B26E30731859}" presName="compNode" presStyleCnt="0"/>
      <dgm:spPr/>
    </dgm:pt>
    <dgm:pt modelId="{7AD8400A-324C-4F8F-89D4-A5E6E4054DB6}" type="pres">
      <dgm:prSet presAssocID="{8D4395BF-5566-49F6-9072-B26E30731859}" presName="iconBgRect" presStyleLbl="bgShp" presStyleIdx="3" presStyleCnt="7" custLinFactY="9160" custLinFactNeighborX="-23383" custLinFactNeighborY="100000"/>
      <dgm:spPr>
        <a:solidFill>
          <a:schemeClr val="bg2">
            <a:lumMod val="50000"/>
          </a:schemeClr>
        </a:solidFill>
        <a:ln>
          <a:solidFill>
            <a:schemeClr val="tx1"/>
          </a:solidFill>
        </a:ln>
      </dgm:spPr>
    </dgm:pt>
    <dgm:pt modelId="{F2548A7C-BF8A-4BC4-8F61-9DACEE013D91}" type="pres">
      <dgm:prSet presAssocID="{8D4395BF-5566-49F6-9072-B26E30731859}" presName="iconRect" presStyleLbl="node1" presStyleIdx="3" presStyleCnt="7" custLinFactY="90250" custLinFactNeighborX="-40754"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593C4C06-0CAB-408B-BA40-4AFC188072B9}" type="pres">
      <dgm:prSet presAssocID="{8D4395BF-5566-49F6-9072-B26E30731859}" presName="spaceRect" presStyleCnt="0"/>
      <dgm:spPr/>
    </dgm:pt>
    <dgm:pt modelId="{A5215F71-CEAD-4DA6-AF4C-7EB38FFFAB8E}" type="pres">
      <dgm:prSet presAssocID="{8D4395BF-5566-49F6-9072-B26E30731859}" presName="textRect" presStyleLbl="revTx" presStyleIdx="3" presStyleCnt="7" custLinFactY="66469" custLinFactNeighborX="-14264" custLinFactNeighborY="100000">
        <dgm:presLayoutVars>
          <dgm:chMax val="1"/>
          <dgm:chPref val="1"/>
        </dgm:presLayoutVars>
      </dgm:prSet>
      <dgm:spPr/>
    </dgm:pt>
    <dgm:pt modelId="{FCE09354-0075-4771-A28D-1A43FCA1F2A9}" type="pres">
      <dgm:prSet presAssocID="{C82B6C64-9DDD-42B7-89D4-7D68C56CC1D0}" presName="sibTrans" presStyleCnt="0"/>
      <dgm:spPr/>
    </dgm:pt>
    <dgm:pt modelId="{5175BE94-E0AA-4D90-9CAA-2FEF991AF2D4}" type="pres">
      <dgm:prSet presAssocID="{FF136E3A-1FB7-4BD5-9F40-84D6E5F7B3B3}" presName="compNode" presStyleCnt="0"/>
      <dgm:spPr/>
    </dgm:pt>
    <dgm:pt modelId="{79367EB3-D427-449F-AB33-B6D9A74819CB}" type="pres">
      <dgm:prSet presAssocID="{FF136E3A-1FB7-4BD5-9F40-84D6E5F7B3B3}" presName="iconBgRect" presStyleLbl="bgShp" presStyleIdx="4" presStyleCnt="7" custLinFactNeighborX="-20461" custLinFactNeighborY="86713"/>
      <dgm:spPr>
        <a:solidFill>
          <a:schemeClr val="accent5">
            <a:lumMod val="75000"/>
          </a:schemeClr>
        </a:solidFill>
        <a:ln>
          <a:solidFill>
            <a:schemeClr val="tx1"/>
          </a:solidFill>
        </a:ln>
      </dgm:spPr>
    </dgm:pt>
    <dgm:pt modelId="{B8D4D085-ABBC-4F7C-B61A-B317F95FA39A}" type="pres">
      <dgm:prSet presAssocID="{FF136E3A-1FB7-4BD5-9F40-84D6E5F7B3B3}" presName="iconRect" presStyleLbl="node1" presStyleIdx="4" presStyleCnt="7" custLinFactY="51129" custLinFactNeighborX="-35660"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F9EB4803-DF59-499A-AC6B-9CA8A57C6685}" type="pres">
      <dgm:prSet presAssocID="{FF136E3A-1FB7-4BD5-9F40-84D6E5F7B3B3}" presName="spaceRect" presStyleCnt="0"/>
      <dgm:spPr/>
    </dgm:pt>
    <dgm:pt modelId="{EDC232A4-F068-4526-BD0A-021630158DE0}" type="pres">
      <dgm:prSet presAssocID="{FF136E3A-1FB7-4BD5-9F40-84D6E5F7B3B3}" presName="textRect" presStyleLbl="revTx" presStyleIdx="4" presStyleCnt="7" custLinFactY="32238" custLinFactNeighborX="-12481" custLinFactNeighborY="100000">
        <dgm:presLayoutVars>
          <dgm:chMax val="1"/>
          <dgm:chPref val="1"/>
        </dgm:presLayoutVars>
      </dgm:prSet>
      <dgm:spPr/>
    </dgm:pt>
    <dgm:pt modelId="{3562D4FB-466B-4401-8562-121850784BCB}" type="pres">
      <dgm:prSet presAssocID="{7E6DE06F-F9FE-404D-874D-702AB2DBC93E}" presName="sibTrans" presStyleCnt="0"/>
      <dgm:spPr/>
    </dgm:pt>
    <dgm:pt modelId="{4725AC01-8D2B-4AEC-9528-EF32A6F79363}" type="pres">
      <dgm:prSet presAssocID="{2B262AD7-97F6-4389-85E9-DE26AB9E7703}" presName="compNode" presStyleCnt="0"/>
      <dgm:spPr/>
    </dgm:pt>
    <dgm:pt modelId="{C31856AC-97AA-4F52-814C-8F4D13B7E468}" type="pres">
      <dgm:prSet presAssocID="{2B262AD7-97F6-4389-85E9-DE26AB9E7703}" presName="iconBgRect" presStyleLbl="bgShp" presStyleIdx="5" presStyleCnt="7" custLinFactNeighborX="-20461" custLinFactNeighborY="86713"/>
      <dgm:spPr>
        <a:ln>
          <a:solidFill>
            <a:schemeClr val="tx1"/>
          </a:solidFill>
        </a:ln>
      </dgm:spPr>
    </dgm:pt>
    <dgm:pt modelId="{63BF454E-4166-49F1-AA77-1E4D019CFC99}" type="pres">
      <dgm:prSet presAssocID="{2B262AD7-97F6-4389-85E9-DE26AB9E7703}" presName="iconRect" presStyleLbl="node1" presStyleIdx="5" presStyleCnt="7" custLinFactY="51129" custLinFactNeighborX="-35660" custLinFactNeighborY="10000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seye"/>
        </a:ext>
      </dgm:extLst>
    </dgm:pt>
    <dgm:pt modelId="{DF6E9715-A593-4136-A0A5-0955B887DF9D}" type="pres">
      <dgm:prSet presAssocID="{2B262AD7-97F6-4389-85E9-DE26AB9E7703}" presName="spaceRect" presStyleCnt="0"/>
      <dgm:spPr/>
    </dgm:pt>
    <dgm:pt modelId="{6C5A8B17-4F53-438E-98B2-C5A86878C63E}" type="pres">
      <dgm:prSet presAssocID="{2B262AD7-97F6-4389-85E9-DE26AB9E7703}" presName="textRect" presStyleLbl="revTx" presStyleIdx="5" presStyleCnt="7" custLinFactY="32238" custLinFactNeighborX="-12481" custLinFactNeighborY="100000">
        <dgm:presLayoutVars>
          <dgm:chMax val="1"/>
          <dgm:chPref val="1"/>
        </dgm:presLayoutVars>
      </dgm:prSet>
      <dgm:spPr/>
    </dgm:pt>
    <dgm:pt modelId="{012FA87B-52EB-4E9B-A0A2-632E7DF23B35}" type="pres">
      <dgm:prSet presAssocID="{AD676A09-EAD8-4957-AF38-DAD783A998D3}" presName="sibTrans" presStyleCnt="0"/>
      <dgm:spPr/>
    </dgm:pt>
    <dgm:pt modelId="{85C28A82-07E1-4863-972B-7A77782DFC90}" type="pres">
      <dgm:prSet presAssocID="{CE928CF2-5132-44FB-8858-4C80DF24001E}" presName="compNode" presStyleCnt="0"/>
      <dgm:spPr/>
    </dgm:pt>
    <dgm:pt modelId="{867FA3BA-5034-422C-8A20-9C4A11A08D61}" type="pres">
      <dgm:prSet presAssocID="{CE928CF2-5132-44FB-8858-4C80DF24001E}" presName="iconBgRect" presStyleLbl="bgShp" presStyleIdx="6" presStyleCnt="7" custLinFactNeighborX="-20461" custLinFactNeighborY="86713"/>
      <dgm:spPr>
        <a:solidFill>
          <a:srgbClr val="FFC000"/>
        </a:solidFill>
        <a:ln>
          <a:solidFill>
            <a:schemeClr val="tx1"/>
          </a:solidFill>
        </a:ln>
      </dgm:spPr>
    </dgm:pt>
    <dgm:pt modelId="{E49660E2-C34C-473D-B398-4EA6C67246E9}" type="pres">
      <dgm:prSet presAssocID="{CE928CF2-5132-44FB-8858-4C80DF24001E}" presName="iconRect" presStyleLbl="node1" presStyleIdx="6" presStyleCnt="7" custLinFactY="51129" custLinFactNeighborX="-35660" custLinFactNeighborY="100000"/>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omputer"/>
        </a:ext>
      </dgm:extLst>
    </dgm:pt>
    <dgm:pt modelId="{C18B2C04-21BA-4375-8D1D-BBC88FB190A4}" type="pres">
      <dgm:prSet presAssocID="{CE928CF2-5132-44FB-8858-4C80DF24001E}" presName="spaceRect" presStyleCnt="0"/>
      <dgm:spPr/>
    </dgm:pt>
    <dgm:pt modelId="{AB25ACAC-C6C2-4421-9F67-1CCD40185AE0}" type="pres">
      <dgm:prSet presAssocID="{CE928CF2-5132-44FB-8858-4C80DF24001E}" presName="textRect" presStyleLbl="revTx" presStyleIdx="6" presStyleCnt="7" custLinFactY="32238" custLinFactNeighborX="-12481" custLinFactNeighborY="100000">
        <dgm:presLayoutVars>
          <dgm:chMax val="1"/>
          <dgm:chPref val="1"/>
        </dgm:presLayoutVars>
      </dgm:prSet>
      <dgm:spPr/>
    </dgm:pt>
  </dgm:ptLst>
  <dgm:cxnLst>
    <dgm:cxn modelId="{78FDB70A-7D66-4E36-92FA-263B4A2A1DB0}" srcId="{CF80FAAA-99AE-43CA-9586-79CE63A95AC2}" destId="{CE928CF2-5132-44FB-8858-4C80DF24001E}" srcOrd="6" destOrd="0" parTransId="{136E18FE-EF57-4F7C-9736-32F5DCF8C85B}" sibTransId="{3493629A-5FE1-4AAF-8A0D-E5BCE62CE9B0}"/>
    <dgm:cxn modelId="{79B27541-D0D9-4761-BAB6-D6BC6F49F9FD}" type="presOf" srcId="{CB76933D-18C7-41BD-A4E1-4000265B078F}" destId="{145B535E-36C0-474D-A0EE-4B95B12C532E}" srcOrd="0" destOrd="0" presId="urn:microsoft.com/office/officeart/2018/5/layout/IconCircleLabelList"/>
    <dgm:cxn modelId="{4C027946-83FD-442E-B627-F828E835EB24}" type="presOf" srcId="{CE928CF2-5132-44FB-8858-4C80DF24001E}" destId="{AB25ACAC-C6C2-4421-9F67-1CCD40185AE0}" srcOrd="0" destOrd="0" presId="urn:microsoft.com/office/officeart/2018/5/layout/IconCircleLabelList"/>
    <dgm:cxn modelId="{694BAD69-C7E3-4BB9-ADAE-58C0E2FFD92E}" srcId="{CF80FAAA-99AE-43CA-9586-79CE63A95AC2}" destId="{22F03618-9ED1-4D21-9521-6C4BA2BEBE6D}" srcOrd="0" destOrd="0" parTransId="{D8178506-572A-47B8-B263-531B5B19A6C5}" sibTransId="{C6AEB213-96E2-45B5-A1C3-9BC86C6FF2D6}"/>
    <dgm:cxn modelId="{40ADE393-B739-45EC-BAD4-2C543D4F8F4B}" srcId="{CF80FAAA-99AE-43CA-9586-79CE63A95AC2}" destId="{CB76933D-18C7-41BD-A4E1-4000265B078F}" srcOrd="2" destOrd="0" parTransId="{BA907DD3-5588-4C0D-987F-74A04C0687E7}" sibTransId="{21CA77E7-00F0-48FF-87E0-2EFF05693DCD}"/>
    <dgm:cxn modelId="{8D05AF96-DDFD-468A-827F-4514CF2FDB8A}" type="presOf" srcId="{FF136E3A-1FB7-4BD5-9F40-84D6E5F7B3B3}" destId="{EDC232A4-F068-4526-BD0A-021630158DE0}" srcOrd="0" destOrd="0" presId="urn:microsoft.com/office/officeart/2018/5/layout/IconCircleLabelList"/>
    <dgm:cxn modelId="{2FBB44B6-9152-45C1-BE16-88FED2166E82}" srcId="{CF80FAAA-99AE-43CA-9586-79CE63A95AC2}" destId="{8D4395BF-5566-49F6-9072-B26E30731859}" srcOrd="3" destOrd="0" parTransId="{A574AD11-C135-4525-AA95-D4F7BA89F3B8}" sibTransId="{C82B6C64-9DDD-42B7-89D4-7D68C56CC1D0}"/>
    <dgm:cxn modelId="{932197BE-4AC3-45B2-AAD6-23007730392B}" type="presOf" srcId="{8D4395BF-5566-49F6-9072-B26E30731859}" destId="{A5215F71-CEAD-4DA6-AF4C-7EB38FFFAB8E}" srcOrd="0" destOrd="0" presId="urn:microsoft.com/office/officeart/2018/5/layout/IconCircleLabelList"/>
    <dgm:cxn modelId="{E588E1C1-B7D9-4253-808A-FFB548A97BC7}" type="presOf" srcId="{22F03618-9ED1-4D21-9521-6C4BA2BEBE6D}" destId="{7A68B930-CBA1-4A43-9588-5BAF2558FCF3}" srcOrd="0" destOrd="0" presId="urn:microsoft.com/office/officeart/2018/5/layout/IconCircleLabelList"/>
    <dgm:cxn modelId="{EEEC51CC-BA42-4D38-A418-8051A02B8AAD}" type="presOf" srcId="{CF80FAAA-99AE-43CA-9586-79CE63A95AC2}" destId="{650C1376-9549-4897-BF9D-575AEC620DE9}" srcOrd="0" destOrd="0" presId="urn:microsoft.com/office/officeart/2018/5/layout/IconCircleLabelList"/>
    <dgm:cxn modelId="{AC28E7D3-9B4A-4331-B3D8-911197BC6525}" srcId="{CF80FAAA-99AE-43CA-9586-79CE63A95AC2}" destId="{FF136E3A-1FB7-4BD5-9F40-84D6E5F7B3B3}" srcOrd="4" destOrd="0" parTransId="{6E8F80BA-37BF-46D2-928D-DB61909BE8C8}" sibTransId="{7E6DE06F-F9FE-404D-874D-702AB2DBC93E}"/>
    <dgm:cxn modelId="{98BCF6E1-3A61-488B-BB2F-A23D610B165D}" type="presOf" srcId="{2B262AD7-97F6-4389-85E9-DE26AB9E7703}" destId="{6C5A8B17-4F53-438E-98B2-C5A86878C63E}" srcOrd="0" destOrd="0" presId="urn:microsoft.com/office/officeart/2018/5/layout/IconCircleLabelList"/>
    <dgm:cxn modelId="{E2EF2AE6-D2B2-4D32-B68D-38BE77F701B8}" srcId="{CF80FAAA-99AE-43CA-9586-79CE63A95AC2}" destId="{2B262AD7-97F6-4389-85E9-DE26AB9E7703}" srcOrd="5" destOrd="0" parTransId="{8110E11D-96B2-4828-A2D2-541960115A4B}" sibTransId="{AD676A09-EAD8-4957-AF38-DAD783A998D3}"/>
    <dgm:cxn modelId="{3D481CF6-ED16-4E20-B686-38976A0AAB75}" type="presOf" srcId="{46F85F2D-CEE8-4A3B-85FF-94B1612F3457}" destId="{F0212DB4-2097-4128-81AD-D5356C0B4130}" srcOrd="0" destOrd="0" presId="urn:microsoft.com/office/officeart/2018/5/layout/IconCircleLabelList"/>
    <dgm:cxn modelId="{545189FA-260C-4A09-90B8-9B21D2C5ABF6}" srcId="{CF80FAAA-99AE-43CA-9586-79CE63A95AC2}" destId="{46F85F2D-CEE8-4A3B-85FF-94B1612F3457}" srcOrd="1" destOrd="0" parTransId="{9218317A-1A74-48B3-9FCD-532A458E6D8E}" sibTransId="{EB650D75-DC88-400E-B6EA-9D4AEDD00F8E}"/>
    <dgm:cxn modelId="{25DBAE7C-5FCF-4113-BAC2-6FEE774DBE07}" type="presParOf" srcId="{650C1376-9549-4897-BF9D-575AEC620DE9}" destId="{8C44FC57-3379-41FF-92E6-DEB007ED0EB4}" srcOrd="0" destOrd="0" presId="urn:microsoft.com/office/officeart/2018/5/layout/IconCircleLabelList"/>
    <dgm:cxn modelId="{6AD99328-1760-42EC-AEE6-31D8528E6F2D}" type="presParOf" srcId="{8C44FC57-3379-41FF-92E6-DEB007ED0EB4}" destId="{3B9C0B8D-04E0-4E39-82B1-6BCFBA50CC96}" srcOrd="0" destOrd="0" presId="urn:microsoft.com/office/officeart/2018/5/layout/IconCircleLabelList"/>
    <dgm:cxn modelId="{3E493FEC-A40E-4CA5-8349-94FDC6BE690F}" type="presParOf" srcId="{8C44FC57-3379-41FF-92E6-DEB007ED0EB4}" destId="{617EB856-AFC7-478C-BC33-843C14383A06}" srcOrd="1" destOrd="0" presId="urn:microsoft.com/office/officeart/2018/5/layout/IconCircleLabelList"/>
    <dgm:cxn modelId="{62267354-F30F-44F1-85F8-4CFBC433C864}" type="presParOf" srcId="{8C44FC57-3379-41FF-92E6-DEB007ED0EB4}" destId="{12A1DD42-3E3F-4BE3-9EE3-E7286C838EE8}" srcOrd="2" destOrd="0" presId="urn:microsoft.com/office/officeart/2018/5/layout/IconCircleLabelList"/>
    <dgm:cxn modelId="{E6A24C94-4E4F-48F5-B0D6-960A11761977}" type="presParOf" srcId="{8C44FC57-3379-41FF-92E6-DEB007ED0EB4}" destId="{7A68B930-CBA1-4A43-9588-5BAF2558FCF3}" srcOrd="3" destOrd="0" presId="urn:microsoft.com/office/officeart/2018/5/layout/IconCircleLabelList"/>
    <dgm:cxn modelId="{B7004142-3924-4CF1-A9E7-77C468CD7CA4}" type="presParOf" srcId="{650C1376-9549-4897-BF9D-575AEC620DE9}" destId="{9FD8BB6C-8727-4EEC-ADCC-B6CD5F9BD9BA}" srcOrd="1" destOrd="0" presId="urn:microsoft.com/office/officeart/2018/5/layout/IconCircleLabelList"/>
    <dgm:cxn modelId="{FE30789C-3F86-4578-9512-4A08D59C7630}" type="presParOf" srcId="{650C1376-9549-4897-BF9D-575AEC620DE9}" destId="{C4D026F1-F175-41B6-A1E7-B9937E5221DE}" srcOrd="2" destOrd="0" presId="urn:microsoft.com/office/officeart/2018/5/layout/IconCircleLabelList"/>
    <dgm:cxn modelId="{BFBEB33F-344C-471A-9E9F-C12B24A0BF8D}" type="presParOf" srcId="{C4D026F1-F175-41B6-A1E7-B9937E5221DE}" destId="{288E0AC6-D8AB-4492-9C1D-30EE7E3E2994}" srcOrd="0" destOrd="0" presId="urn:microsoft.com/office/officeart/2018/5/layout/IconCircleLabelList"/>
    <dgm:cxn modelId="{BF6D953E-7CA6-4485-9E50-FBAE843B78AA}" type="presParOf" srcId="{C4D026F1-F175-41B6-A1E7-B9937E5221DE}" destId="{860A4F40-7315-475E-A977-7999D8EDE547}" srcOrd="1" destOrd="0" presId="urn:microsoft.com/office/officeart/2018/5/layout/IconCircleLabelList"/>
    <dgm:cxn modelId="{70DD59F4-CE7D-4619-AF99-AE8EE7EF3CBA}" type="presParOf" srcId="{C4D026F1-F175-41B6-A1E7-B9937E5221DE}" destId="{8AC76B80-E9D0-4D9C-B8C5-36D458DBAD9E}" srcOrd="2" destOrd="0" presId="urn:microsoft.com/office/officeart/2018/5/layout/IconCircleLabelList"/>
    <dgm:cxn modelId="{A5E045AC-38F4-40ED-AC2E-C36DE158D6DC}" type="presParOf" srcId="{C4D026F1-F175-41B6-A1E7-B9937E5221DE}" destId="{F0212DB4-2097-4128-81AD-D5356C0B4130}" srcOrd="3" destOrd="0" presId="urn:microsoft.com/office/officeart/2018/5/layout/IconCircleLabelList"/>
    <dgm:cxn modelId="{734AE526-20C1-47EA-B4DF-D5F3079C6DA5}" type="presParOf" srcId="{650C1376-9549-4897-BF9D-575AEC620DE9}" destId="{F91D9412-ABAF-4DB3-B8CF-79506D736E2B}" srcOrd="3" destOrd="0" presId="urn:microsoft.com/office/officeart/2018/5/layout/IconCircleLabelList"/>
    <dgm:cxn modelId="{4657F84B-45D2-47BC-BC0B-77DC6BAA5991}" type="presParOf" srcId="{650C1376-9549-4897-BF9D-575AEC620DE9}" destId="{DA2B12CB-CD19-4EDA-A863-195687C8C670}" srcOrd="4" destOrd="0" presId="urn:microsoft.com/office/officeart/2018/5/layout/IconCircleLabelList"/>
    <dgm:cxn modelId="{F4727044-4F36-4A2B-82FA-056788106FEE}" type="presParOf" srcId="{DA2B12CB-CD19-4EDA-A863-195687C8C670}" destId="{757EE1CA-3136-41C0-8C3B-B53C48DB60BA}" srcOrd="0" destOrd="0" presId="urn:microsoft.com/office/officeart/2018/5/layout/IconCircleLabelList"/>
    <dgm:cxn modelId="{A1FC4E59-4202-447D-9338-19B9CDCF7F09}" type="presParOf" srcId="{DA2B12CB-CD19-4EDA-A863-195687C8C670}" destId="{A3389112-2C41-44D9-A05B-C98BE12D1715}" srcOrd="1" destOrd="0" presId="urn:microsoft.com/office/officeart/2018/5/layout/IconCircleLabelList"/>
    <dgm:cxn modelId="{865D0EE9-1F47-4C25-9BA9-4F8F201FF25C}" type="presParOf" srcId="{DA2B12CB-CD19-4EDA-A863-195687C8C670}" destId="{CBB192A5-8A42-4669-844F-39F6D6AC1EB7}" srcOrd="2" destOrd="0" presId="urn:microsoft.com/office/officeart/2018/5/layout/IconCircleLabelList"/>
    <dgm:cxn modelId="{916A9AF4-4B2F-428A-8561-B86137FA90F3}" type="presParOf" srcId="{DA2B12CB-CD19-4EDA-A863-195687C8C670}" destId="{145B535E-36C0-474D-A0EE-4B95B12C532E}" srcOrd="3" destOrd="0" presId="urn:microsoft.com/office/officeart/2018/5/layout/IconCircleLabelList"/>
    <dgm:cxn modelId="{71D10987-9DDC-4D08-806D-35CDECF75FF1}" type="presParOf" srcId="{650C1376-9549-4897-BF9D-575AEC620DE9}" destId="{7E49324C-F60A-44C5-B515-D539277E5C4B}" srcOrd="5" destOrd="0" presId="urn:microsoft.com/office/officeart/2018/5/layout/IconCircleLabelList"/>
    <dgm:cxn modelId="{B92309DD-4DF2-49E2-92C7-A9BAE39E3585}" type="presParOf" srcId="{650C1376-9549-4897-BF9D-575AEC620DE9}" destId="{29707D15-166C-4BBA-868D-239874993B55}" srcOrd="6" destOrd="0" presId="urn:microsoft.com/office/officeart/2018/5/layout/IconCircleLabelList"/>
    <dgm:cxn modelId="{B06FA175-0133-451C-A104-B65CEA36B9D4}" type="presParOf" srcId="{29707D15-166C-4BBA-868D-239874993B55}" destId="{7AD8400A-324C-4F8F-89D4-A5E6E4054DB6}" srcOrd="0" destOrd="0" presId="urn:microsoft.com/office/officeart/2018/5/layout/IconCircleLabelList"/>
    <dgm:cxn modelId="{EC51C5FF-A390-4A8B-958F-967D1DDC5ABF}" type="presParOf" srcId="{29707D15-166C-4BBA-868D-239874993B55}" destId="{F2548A7C-BF8A-4BC4-8F61-9DACEE013D91}" srcOrd="1" destOrd="0" presId="urn:microsoft.com/office/officeart/2018/5/layout/IconCircleLabelList"/>
    <dgm:cxn modelId="{0774F4BD-EA35-4851-8417-E2560ACBC84C}" type="presParOf" srcId="{29707D15-166C-4BBA-868D-239874993B55}" destId="{593C4C06-0CAB-408B-BA40-4AFC188072B9}" srcOrd="2" destOrd="0" presId="urn:microsoft.com/office/officeart/2018/5/layout/IconCircleLabelList"/>
    <dgm:cxn modelId="{9C14FA9F-331A-44DB-B04C-643D8F95B5A9}" type="presParOf" srcId="{29707D15-166C-4BBA-868D-239874993B55}" destId="{A5215F71-CEAD-4DA6-AF4C-7EB38FFFAB8E}" srcOrd="3" destOrd="0" presId="urn:microsoft.com/office/officeart/2018/5/layout/IconCircleLabelList"/>
    <dgm:cxn modelId="{A8DE3D3C-792F-4CE4-AAC2-47B438E6B52C}" type="presParOf" srcId="{650C1376-9549-4897-BF9D-575AEC620DE9}" destId="{FCE09354-0075-4771-A28D-1A43FCA1F2A9}" srcOrd="7" destOrd="0" presId="urn:microsoft.com/office/officeart/2018/5/layout/IconCircleLabelList"/>
    <dgm:cxn modelId="{D3CBB75D-19CB-4A83-989B-2987B8932178}" type="presParOf" srcId="{650C1376-9549-4897-BF9D-575AEC620DE9}" destId="{5175BE94-E0AA-4D90-9CAA-2FEF991AF2D4}" srcOrd="8" destOrd="0" presId="urn:microsoft.com/office/officeart/2018/5/layout/IconCircleLabelList"/>
    <dgm:cxn modelId="{4546DA1A-1F5C-411C-B3A3-85B6A3A34DA0}" type="presParOf" srcId="{5175BE94-E0AA-4D90-9CAA-2FEF991AF2D4}" destId="{79367EB3-D427-449F-AB33-B6D9A74819CB}" srcOrd="0" destOrd="0" presId="urn:microsoft.com/office/officeart/2018/5/layout/IconCircleLabelList"/>
    <dgm:cxn modelId="{2D85EED5-33E9-4BB4-AD01-969EB0F4CC19}" type="presParOf" srcId="{5175BE94-E0AA-4D90-9CAA-2FEF991AF2D4}" destId="{B8D4D085-ABBC-4F7C-B61A-B317F95FA39A}" srcOrd="1" destOrd="0" presId="urn:microsoft.com/office/officeart/2018/5/layout/IconCircleLabelList"/>
    <dgm:cxn modelId="{4F1EA17C-D16A-484F-9B82-0434C6E092B8}" type="presParOf" srcId="{5175BE94-E0AA-4D90-9CAA-2FEF991AF2D4}" destId="{F9EB4803-DF59-499A-AC6B-9CA8A57C6685}" srcOrd="2" destOrd="0" presId="urn:microsoft.com/office/officeart/2018/5/layout/IconCircleLabelList"/>
    <dgm:cxn modelId="{9F2CF8B3-1A3F-44E4-98C3-36F8AE8D13FE}" type="presParOf" srcId="{5175BE94-E0AA-4D90-9CAA-2FEF991AF2D4}" destId="{EDC232A4-F068-4526-BD0A-021630158DE0}" srcOrd="3" destOrd="0" presId="urn:microsoft.com/office/officeart/2018/5/layout/IconCircleLabelList"/>
    <dgm:cxn modelId="{33734EFB-DA3A-44F2-8278-42601CA4FA7E}" type="presParOf" srcId="{650C1376-9549-4897-BF9D-575AEC620DE9}" destId="{3562D4FB-466B-4401-8562-121850784BCB}" srcOrd="9" destOrd="0" presId="urn:microsoft.com/office/officeart/2018/5/layout/IconCircleLabelList"/>
    <dgm:cxn modelId="{EC0F6DF8-01D1-4502-BC9D-F8E539716EE0}" type="presParOf" srcId="{650C1376-9549-4897-BF9D-575AEC620DE9}" destId="{4725AC01-8D2B-4AEC-9528-EF32A6F79363}" srcOrd="10" destOrd="0" presId="urn:microsoft.com/office/officeart/2018/5/layout/IconCircleLabelList"/>
    <dgm:cxn modelId="{C6731F24-B8DA-43EF-97D6-FAAE80F65CB6}" type="presParOf" srcId="{4725AC01-8D2B-4AEC-9528-EF32A6F79363}" destId="{C31856AC-97AA-4F52-814C-8F4D13B7E468}" srcOrd="0" destOrd="0" presId="urn:microsoft.com/office/officeart/2018/5/layout/IconCircleLabelList"/>
    <dgm:cxn modelId="{38EEB7E6-0F34-445C-8BA3-51CB962ABF75}" type="presParOf" srcId="{4725AC01-8D2B-4AEC-9528-EF32A6F79363}" destId="{63BF454E-4166-49F1-AA77-1E4D019CFC99}" srcOrd="1" destOrd="0" presId="urn:microsoft.com/office/officeart/2018/5/layout/IconCircleLabelList"/>
    <dgm:cxn modelId="{93145B87-76FC-41B4-A6D6-BABB9CBC1735}" type="presParOf" srcId="{4725AC01-8D2B-4AEC-9528-EF32A6F79363}" destId="{DF6E9715-A593-4136-A0A5-0955B887DF9D}" srcOrd="2" destOrd="0" presId="urn:microsoft.com/office/officeart/2018/5/layout/IconCircleLabelList"/>
    <dgm:cxn modelId="{419F9FEF-05D7-4C36-A8A2-265A68531857}" type="presParOf" srcId="{4725AC01-8D2B-4AEC-9528-EF32A6F79363}" destId="{6C5A8B17-4F53-438E-98B2-C5A86878C63E}" srcOrd="3" destOrd="0" presId="urn:microsoft.com/office/officeart/2018/5/layout/IconCircleLabelList"/>
    <dgm:cxn modelId="{9C76760D-BA68-42C3-9183-3C39FF25FE4F}" type="presParOf" srcId="{650C1376-9549-4897-BF9D-575AEC620DE9}" destId="{012FA87B-52EB-4E9B-A0A2-632E7DF23B35}" srcOrd="11" destOrd="0" presId="urn:microsoft.com/office/officeart/2018/5/layout/IconCircleLabelList"/>
    <dgm:cxn modelId="{104D53EC-93B7-41D1-B717-907C2EF0BDC1}" type="presParOf" srcId="{650C1376-9549-4897-BF9D-575AEC620DE9}" destId="{85C28A82-07E1-4863-972B-7A77782DFC90}" srcOrd="12" destOrd="0" presId="urn:microsoft.com/office/officeart/2018/5/layout/IconCircleLabelList"/>
    <dgm:cxn modelId="{867E1052-BF28-47C6-B928-947672BB3272}" type="presParOf" srcId="{85C28A82-07E1-4863-972B-7A77782DFC90}" destId="{867FA3BA-5034-422C-8A20-9C4A11A08D61}" srcOrd="0" destOrd="0" presId="urn:microsoft.com/office/officeart/2018/5/layout/IconCircleLabelList"/>
    <dgm:cxn modelId="{72690B01-43AD-40A6-8CCD-75BB537E3B7D}" type="presParOf" srcId="{85C28A82-07E1-4863-972B-7A77782DFC90}" destId="{E49660E2-C34C-473D-B398-4EA6C67246E9}" srcOrd="1" destOrd="0" presId="urn:microsoft.com/office/officeart/2018/5/layout/IconCircleLabelList"/>
    <dgm:cxn modelId="{5BA11F72-B09B-406E-A126-2DB3449E1582}" type="presParOf" srcId="{85C28A82-07E1-4863-972B-7A77782DFC90}" destId="{C18B2C04-21BA-4375-8D1D-BBC88FB190A4}" srcOrd="2" destOrd="0" presId="urn:microsoft.com/office/officeart/2018/5/layout/IconCircleLabelList"/>
    <dgm:cxn modelId="{E23471FB-238B-4DD4-B268-DD126B73734B}" type="presParOf" srcId="{85C28A82-07E1-4863-972B-7A77782DFC90}" destId="{AB25ACAC-C6C2-4421-9F67-1CCD40185AE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BC4AC9-6441-443C-B8B4-433115F588F5}" type="doc">
      <dgm:prSet loTypeId="urn:microsoft.com/office/officeart/2005/8/layout/cycle2" loCatId="cycle" qsTypeId="urn:microsoft.com/office/officeart/2005/8/quickstyle/simple1" qsCatId="simple" csTypeId="urn:microsoft.com/office/officeart/2005/8/colors/colorful2" csCatId="colorful" phldr="1"/>
      <dgm:spPr/>
      <dgm:t>
        <a:bodyPr/>
        <a:lstStyle/>
        <a:p>
          <a:endParaRPr lang="en-US"/>
        </a:p>
      </dgm:t>
    </dgm:pt>
    <dgm:pt modelId="{BC6990DA-27DB-4AC5-861F-21418F0BD281}">
      <dgm:prSet/>
      <dgm:spPr>
        <a:ln>
          <a:solidFill>
            <a:schemeClr val="tx1"/>
          </a:solidFill>
        </a:ln>
      </dgm:spPr>
      <dgm:t>
        <a:bodyPr/>
        <a:lstStyle/>
        <a:p>
          <a:r>
            <a:rPr lang="en-IN" dirty="0"/>
            <a:t>Fall in Sales and Profit</a:t>
          </a:r>
          <a:endParaRPr lang="en-US" dirty="0"/>
        </a:p>
      </dgm:t>
    </dgm:pt>
    <dgm:pt modelId="{86D185E7-0D8D-4FA9-ABE6-4F40B6C964CA}" type="parTrans" cxnId="{0B453B79-FFDE-4AD1-A6FB-135E84D9C78C}">
      <dgm:prSet/>
      <dgm:spPr/>
      <dgm:t>
        <a:bodyPr/>
        <a:lstStyle/>
        <a:p>
          <a:endParaRPr lang="en-US"/>
        </a:p>
      </dgm:t>
    </dgm:pt>
    <dgm:pt modelId="{06A8EA6D-DB7B-45C6-B7A6-33A59B99252E}" type="sibTrans" cxnId="{0B453B79-FFDE-4AD1-A6FB-135E84D9C78C}">
      <dgm:prSet/>
      <dgm:spPr>
        <a:ln>
          <a:solidFill>
            <a:schemeClr val="tx1"/>
          </a:solidFill>
        </a:ln>
      </dgm:spPr>
      <dgm:t>
        <a:bodyPr/>
        <a:lstStyle/>
        <a:p>
          <a:endParaRPr lang="en-US"/>
        </a:p>
      </dgm:t>
    </dgm:pt>
    <dgm:pt modelId="{08918F22-1B60-4289-AF9B-C71E5174DC07}">
      <dgm:prSet/>
      <dgm:spPr>
        <a:ln>
          <a:solidFill>
            <a:schemeClr val="tx1"/>
          </a:solidFill>
        </a:ln>
      </dgm:spPr>
      <dgm:t>
        <a:bodyPr/>
        <a:lstStyle/>
        <a:p>
          <a:r>
            <a:rPr lang="en-IN" dirty="0"/>
            <a:t>No online Social Presence</a:t>
          </a:r>
          <a:endParaRPr lang="en-US" dirty="0"/>
        </a:p>
      </dgm:t>
    </dgm:pt>
    <dgm:pt modelId="{7C3640E7-DC34-4C78-BE5A-94782CB45B6D}" type="parTrans" cxnId="{D5F939B7-D86D-4666-8F6E-DB6CE7058ACA}">
      <dgm:prSet/>
      <dgm:spPr/>
      <dgm:t>
        <a:bodyPr/>
        <a:lstStyle/>
        <a:p>
          <a:endParaRPr lang="en-US"/>
        </a:p>
      </dgm:t>
    </dgm:pt>
    <dgm:pt modelId="{BAAE32AB-41DF-4201-905E-BF38A0B225D5}" type="sibTrans" cxnId="{D5F939B7-D86D-4666-8F6E-DB6CE7058ACA}">
      <dgm:prSet/>
      <dgm:spPr>
        <a:ln>
          <a:solidFill>
            <a:schemeClr val="tx1"/>
          </a:solidFill>
        </a:ln>
      </dgm:spPr>
      <dgm:t>
        <a:bodyPr/>
        <a:lstStyle/>
        <a:p>
          <a:endParaRPr lang="en-US"/>
        </a:p>
      </dgm:t>
    </dgm:pt>
    <dgm:pt modelId="{D42703F8-05A3-4773-888E-AC13F633B839}">
      <dgm:prSet/>
      <dgm:spPr>
        <a:ln>
          <a:solidFill>
            <a:schemeClr val="tx1"/>
          </a:solidFill>
        </a:ln>
      </dgm:spPr>
      <dgm:t>
        <a:bodyPr/>
        <a:lstStyle/>
        <a:p>
          <a:r>
            <a:rPr lang="en-US" dirty="0"/>
            <a:t>Lack of dedicated team for website management and maintenance</a:t>
          </a:r>
        </a:p>
      </dgm:t>
    </dgm:pt>
    <dgm:pt modelId="{12226D6C-078D-40E7-933E-7D2715E087FE}" type="parTrans" cxnId="{BC3E2CFD-BD5F-4927-9F24-B2A28E6CEEC6}">
      <dgm:prSet/>
      <dgm:spPr/>
      <dgm:t>
        <a:bodyPr/>
        <a:lstStyle/>
        <a:p>
          <a:endParaRPr lang="en-US"/>
        </a:p>
      </dgm:t>
    </dgm:pt>
    <dgm:pt modelId="{A76C8575-88C0-40D1-A503-FAB78FFF8CA7}" type="sibTrans" cxnId="{BC3E2CFD-BD5F-4927-9F24-B2A28E6CEEC6}">
      <dgm:prSet/>
      <dgm:spPr>
        <a:ln>
          <a:solidFill>
            <a:schemeClr val="tx1"/>
          </a:solidFill>
        </a:ln>
      </dgm:spPr>
      <dgm:t>
        <a:bodyPr/>
        <a:lstStyle/>
        <a:p>
          <a:endParaRPr lang="en-US"/>
        </a:p>
      </dgm:t>
    </dgm:pt>
    <dgm:pt modelId="{3758005B-4F92-48DA-94FB-525869924ED6}">
      <dgm:prSet/>
      <dgm:spPr>
        <a:ln>
          <a:solidFill>
            <a:schemeClr val="tx1"/>
          </a:solidFill>
        </a:ln>
      </dgm:spPr>
      <dgm:t>
        <a:bodyPr/>
        <a:lstStyle/>
        <a:p>
          <a:r>
            <a:rPr lang="en-US" dirty="0"/>
            <a:t>Struggle to maintain position in market and industry</a:t>
          </a:r>
        </a:p>
      </dgm:t>
    </dgm:pt>
    <dgm:pt modelId="{D88F0E96-E575-42DC-9BF4-A5450386C94A}" type="parTrans" cxnId="{53106305-8D39-425A-B794-8E42E7F7AE0A}">
      <dgm:prSet/>
      <dgm:spPr/>
      <dgm:t>
        <a:bodyPr/>
        <a:lstStyle/>
        <a:p>
          <a:endParaRPr lang="en-IN"/>
        </a:p>
      </dgm:t>
    </dgm:pt>
    <dgm:pt modelId="{E4ABF2E3-1491-4390-9050-1DB1E50A08DF}" type="sibTrans" cxnId="{53106305-8D39-425A-B794-8E42E7F7AE0A}">
      <dgm:prSet/>
      <dgm:spPr>
        <a:ln>
          <a:solidFill>
            <a:schemeClr val="tx1"/>
          </a:solidFill>
        </a:ln>
      </dgm:spPr>
      <dgm:t>
        <a:bodyPr/>
        <a:lstStyle/>
        <a:p>
          <a:endParaRPr lang="en-IN"/>
        </a:p>
      </dgm:t>
    </dgm:pt>
    <dgm:pt modelId="{84A62F95-0FF4-4929-B3FE-9F8A4A26DE11}">
      <dgm:prSet/>
      <dgm:spPr>
        <a:ln>
          <a:solidFill>
            <a:schemeClr val="tx1"/>
          </a:solidFill>
        </a:ln>
      </dgm:spPr>
      <dgm:t>
        <a:bodyPr/>
        <a:lstStyle/>
        <a:p>
          <a:r>
            <a:rPr lang="en-US" dirty="0"/>
            <a:t>Current website not serving as an asset</a:t>
          </a:r>
        </a:p>
      </dgm:t>
    </dgm:pt>
    <dgm:pt modelId="{2C8698E2-0EEE-4168-9849-4C883AC9F8BD}" type="parTrans" cxnId="{45A3536F-730F-4333-A75A-0D4B95F16CCC}">
      <dgm:prSet/>
      <dgm:spPr/>
      <dgm:t>
        <a:bodyPr/>
        <a:lstStyle/>
        <a:p>
          <a:endParaRPr lang="en-IN"/>
        </a:p>
      </dgm:t>
    </dgm:pt>
    <dgm:pt modelId="{018564BF-5F64-4791-A940-94DD13C1DA4D}" type="sibTrans" cxnId="{45A3536F-730F-4333-A75A-0D4B95F16CCC}">
      <dgm:prSet/>
      <dgm:spPr>
        <a:ln>
          <a:solidFill>
            <a:schemeClr val="tx1"/>
          </a:solidFill>
        </a:ln>
      </dgm:spPr>
      <dgm:t>
        <a:bodyPr/>
        <a:lstStyle/>
        <a:p>
          <a:endParaRPr lang="en-IN"/>
        </a:p>
      </dgm:t>
    </dgm:pt>
    <dgm:pt modelId="{3E79A307-7497-423E-AB7E-016F78F215E5}" type="pres">
      <dgm:prSet presAssocID="{36BC4AC9-6441-443C-B8B4-433115F588F5}" presName="cycle" presStyleCnt="0">
        <dgm:presLayoutVars>
          <dgm:dir/>
          <dgm:resizeHandles val="exact"/>
        </dgm:presLayoutVars>
      </dgm:prSet>
      <dgm:spPr/>
    </dgm:pt>
    <dgm:pt modelId="{1DED5338-6CC9-4A0C-9D3F-1954D0120E18}" type="pres">
      <dgm:prSet presAssocID="{BC6990DA-27DB-4AC5-861F-21418F0BD281}" presName="node" presStyleLbl="node1" presStyleIdx="0" presStyleCnt="5">
        <dgm:presLayoutVars>
          <dgm:bulletEnabled val="1"/>
        </dgm:presLayoutVars>
      </dgm:prSet>
      <dgm:spPr/>
    </dgm:pt>
    <dgm:pt modelId="{76E5AA3B-EE86-49D4-AF63-C4BB405F52C7}" type="pres">
      <dgm:prSet presAssocID="{06A8EA6D-DB7B-45C6-B7A6-33A59B99252E}" presName="sibTrans" presStyleLbl="sibTrans2D1" presStyleIdx="0" presStyleCnt="5"/>
      <dgm:spPr/>
    </dgm:pt>
    <dgm:pt modelId="{3541F25D-22EE-4407-9245-DEA7042C4FBB}" type="pres">
      <dgm:prSet presAssocID="{06A8EA6D-DB7B-45C6-B7A6-33A59B99252E}" presName="connectorText" presStyleLbl="sibTrans2D1" presStyleIdx="0" presStyleCnt="5"/>
      <dgm:spPr/>
    </dgm:pt>
    <dgm:pt modelId="{4C48B249-0306-431B-AAE4-5606342C83A3}" type="pres">
      <dgm:prSet presAssocID="{3758005B-4F92-48DA-94FB-525869924ED6}" presName="node" presStyleLbl="node1" presStyleIdx="1" presStyleCnt="5">
        <dgm:presLayoutVars>
          <dgm:bulletEnabled val="1"/>
        </dgm:presLayoutVars>
      </dgm:prSet>
      <dgm:spPr/>
    </dgm:pt>
    <dgm:pt modelId="{009306FC-5D91-4257-B1B1-6E9C5619B7BE}" type="pres">
      <dgm:prSet presAssocID="{E4ABF2E3-1491-4390-9050-1DB1E50A08DF}" presName="sibTrans" presStyleLbl="sibTrans2D1" presStyleIdx="1" presStyleCnt="5"/>
      <dgm:spPr/>
    </dgm:pt>
    <dgm:pt modelId="{3E2A2CD5-F439-4CAB-9EAF-F4516032389C}" type="pres">
      <dgm:prSet presAssocID="{E4ABF2E3-1491-4390-9050-1DB1E50A08DF}" presName="connectorText" presStyleLbl="sibTrans2D1" presStyleIdx="1" presStyleCnt="5"/>
      <dgm:spPr/>
    </dgm:pt>
    <dgm:pt modelId="{BDB22C6A-EE2E-431B-81DC-3B3710103B41}" type="pres">
      <dgm:prSet presAssocID="{84A62F95-0FF4-4929-B3FE-9F8A4A26DE11}" presName="node" presStyleLbl="node1" presStyleIdx="2" presStyleCnt="5">
        <dgm:presLayoutVars>
          <dgm:bulletEnabled val="1"/>
        </dgm:presLayoutVars>
      </dgm:prSet>
      <dgm:spPr/>
    </dgm:pt>
    <dgm:pt modelId="{648442B5-73A0-41AC-8DA7-621A4BEFD7F9}" type="pres">
      <dgm:prSet presAssocID="{018564BF-5F64-4791-A940-94DD13C1DA4D}" presName="sibTrans" presStyleLbl="sibTrans2D1" presStyleIdx="2" presStyleCnt="5"/>
      <dgm:spPr/>
    </dgm:pt>
    <dgm:pt modelId="{E35765C2-9DFB-40BE-BCA1-DB09A9ABE5D0}" type="pres">
      <dgm:prSet presAssocID="{018564BF-5F64-4791-A940-94DD13C1DA4D}" presName="connectorText" presStyleLbl="sibTrans2D1" presStyleIdx="2" presStyleCnt="5"/>
      <dgm:spPr/>
    </dgm:pt>
    <dgm:pt modelId="{BAA3E626-9893-465E-93A0-172EAFC61EE7}" type="pres">
      <dgm:prSet presAssocID="{08918F22-1B60-4289-AF9B-C71E5174DC07}" presName="node" presStyleLbl="node1" presStyleIdx="3" presStyleCnt="5">
        <dgm:presLayoutVars>
          <dgm:bulletEnabled val="1"/>
        </dgm:presLayoutVars>
      </dgm:prSet>
      <dgm:spPr/>
    </dgm:pt>
    <dgm:pt modelId="{85B8E436-1ABD-4739-ADB9-D524B3AAE639}" type="pres">
      <dgm:prSet presAssocID="{BAAE32AB-41DF-4201-905E-BF38A0B225D5}" presName="sibTrans" presStyleLbl="sibTrans2D1" presStyleIdx="3" presStyleCnt="5"/>
      <dgm:spPr/>
    </dgm:pt>
    <dgm:pt modelId="{B2649F1B-33E5-4C6F-BB4C-5BE623D3EE14}" type="pres">
      <dgm:prSet presAssocID="{BAAE32AB-41DF-4201-905E-BF38A0B225D5}" presName="connectorText" presStyleLbl="sibTrans2D1" presStyleIdx="3" presStyleCnt="5"/>
      <dgm:spPr/>
    </dgm:pt>
    <dgm:pt modelId="{E5E0D9AA-9F27-4B62-AE97-D75B7D341728}" type="pres">
      <dgm:prSet presAssocID="{D42703F8-05A3-4773-888E-AC13F633B839}" presName="node" presStyleLbl="node1" presStyleIdx="4" presStyleCnt="5">
        <dgm:presLayoutVars>
          <dgm:bulletEnabled val="1"/>
        </dgm:presLayoutVars>
      </dgm:prSet>
      <dgm:spPr/>
    </dgm:pt>
    <dgm:pt modelId="{7FBBDF0A-BCD0-4E2E-9C36-7F53FCA631B8}" type="pres">
      <dgm:prSet presAssocID="{A76C8575-88C0-40D1-A503-FAB78FFF8CA7}" presName="sibTrans" presStyleLbl="sibTrans2D1" presStyleIdx="4" presStyleCnt="5"/>
      <dgm:spPr/>
    </dgm:pt>
    <dgm:pt modelId="{181BEBA8-66A4-4CAA-8246-1B56B6D35E58}" type="pres">
      <dgm:prSet presAssocID="{A76C8575-88C0-40D1-A503-FAB78FFF8CA7}" presName="connectorText" presStyleLbl="sibTrans2D1" presStyleIdx="4" presStyleCnt="5"/>
      <dgm:spPr/>
    </dgm:pt>
  </dgm:ptLst>
  <dgm:cxnLst>
    <dgm:cxn modelId="{316B9900-457A-4E4F-978C-2808A45672F5}" type="presOf" srcId="{D42703F8-05A3-4773-888E-AC13F633B839}" destId="{E5E0D9AA-9F27-4B62-AE97-D75B7D341728}" srcOrd="0" destOrd="0" presId="urn:microsoft.com/office/officeart/2005/8/layout/cycle2"/>
    <dgm:cxn modelId="{53106305-8D39-425A-B794-8E42E7F7AE0A}" srcId="{36BC4AC9-6441-443C-B8B4-433115F588F5}" destId="{3758005B-4F92-48DA-94FB-525869924ED6}" srcOrd="1" destOrd="0" parTransId="{D88F0E96-E575-42DC-9BF4-A5450386C94A}" sibTransId="{E4ABF2E3-1491-4390-9050-1DB1E50A08DF}"/>
    <dgm:cxn modelId="{8A1B6D14-5BC1-4515-9090-C289BEB7DADB}" type="presOf" srcId="{018564BF-5F64-4791-A940-94DD13C1DA4D}" destId="{648442B5-73A0-41AC-8DA7-621A4BEFD7F9}" srcOrd="0" destOrd="0" presId="urn:microsoft.com/office/officeart/2005/8/layout/cycle2"/>
    <dgm:cxn modelId="{AE9EC62D-0137-4678-9539-9C4EDB92131E}" type="presOf" srcId="{BAAE32AB-41DF-4201-905E-BF38A0B225D5}" destId="{85B8E436-1ABD-4739-ADB9-D524B3AAE639}" srcOrd="0" destOrd="0" presId="urn:microsoft.com/office/officeart/2005/8/layout/cycle2"/>
    <dgm:cxn modelId="{A1C45540-2CFB-420B-8A1F-8B9B6DA88DD8}" type="presOf" srcId="{06A8EA6D-DB7B-45C6-B7A6-33A59B99252E}" destId="{3541F25D-22EE-4407-9245-DEA7042C4FBB}" srcOrd="1" destOrd="0" presId="urn:microsoft.com/office/officeart/2005/8/layout/cycle2"/>
    <dgm:cxn modelId="{45A3536F-730F-4333-A75A-0D4B95F16CCC}" srcId="{36BC4AC9-6441-443C-B8B4-433115F588F5}" destId="{84A62F95-0FF4-4929-B3FE-9F8A4A26DE11}" srcOrd="2" destOrd="0" parTransId="{2C8698E2-0EEE-4168-9849-4C883AC9F8BD}" sibTransId="{018564BF-5F64-4791-A940-94DD13C1DA4D}"/>
    <dgm:cxn modelId="{C6FA574F-6730-4C14-8123-3DFCC0FD9278}" type="presOf" srcId="{BC6990DA-27DB-4AC5-861F-21418F0BD281}" destId="{1DED5338-6CC9-4A0C-9D3F-1954D0120E18}" srcOrd="0" destOrd="0" presId="urn:microsoft.com/office/officeart/2005/8/layout/cycle2"/>
    <dgm:cxn modelId="{14EB6E73-831A-48F4-8902-145A0B57C672}" type="presOf" srcId="{06A8EA6D-DB7B-45C6-B7A6-33A59B99252E}" destId="{76E5AA3B-EE86-49D4-AF63-C4BB405F52C7}" srcOrd="0" destOrd="0" presId="urn:microsoft.com/office/officeart/2005/8/layout/cycle2"/>
    <dgm:cxn modelId="{F5A49573-D72B-41EB-9EA0-302894CA8CD0}" type="presOf" srcId="{36BC4AC9-6441-443C-B8B4-433115F588F5}" destId="{3E79A307-7497-423E-AB7E-016F78F215E5}" srcOrd="0" destOrd="0" presId="urn:microsoft.com/office/officeart/2005/8/layout/cycle2"/>
    <dgm:cxn modelId="{1AF11574-FD45-449C-8BC6-F5744E7D38CC}" type="presOf" srcId="{84A62F95-0FF4-4929-B3FE-9F8A4A26DE11}" destId="{BDB22C6A-EE2E-431B-81DC-3B3710103B41}" srcOrd="0" destOrd="0" presId="urn:microsoft.com/office/officeart/2005/8/layout/cycle2"/>
    <dgm:cxn modelId="{0B453B79-FFDE-4AD1-A6FB-135E84D9C78C}" srcId="{36BC4AC9-6441-443C-B8B4-433115F588F5}" destId="{BC6990DA-27DB-4AC5-861F-21418F0BD281}" srcOrd="0" destOrd="0" parTransId="{86D185E7-0D8D-4FA9-ABE6-4F40B6C964CA}" sibTransId="{06A8EA6D-DB7B-45C6-B7A6-33A59B99252E}"/>
    <dgm:cxn modelId="{66F5E194-4A96-4C1F-9E0D-EB93DA959C68}" type="presOf" srcId="{A76C8575-88C0-40D1-A503-FAB78FFF8CA7}" destId="{7FBBDF0A-BCD0-4E2E-9C36-7F53FCA631B8}" srcOrd="0" destOrd="0" presId="urn:microsoft.com/office/officeart/2005/8/layout/cycle2"/>
    <dgm:cxn modelId="{0D23519F-7ED9-4B70-B606-5A49F95496D2}" type="presOf" srcId="{E4ABF2E3-1491-4390-9050-1DB1E50A08DF}" destId="{009306FC-5D91-4257-B1B1-6E9C5619B7BE}" srcOrd="0" destOrd="0" presId="urn:microsoft.com/office/officeart/2005/8/layout/cycle2"/>
    <dgm:cxn modelId="{19BD58A0-1491-45A1-A15E-A709FAA9A137}" type="presOf" srcId="{08918F22-1B60-4289-AF9B-C71E5174DC07}" destId="{BAA3E626-9893-465E-93A0-172EAFC61EE7}" srcOrd="0" destOrd="0" presId="urn:microsoft.com/office/officeart/2005/8/layout/cycle2"/>
    <dgm:cxn modelId="{3BA4E1AA-126F-4C43-9038-2F86388B63AC}" type="presOf" srcId="{018564BF-5F64-4791-A940-94DD13C1DA4D}" destId="{E35765C2-9DFB-40BE-BCA1-DB09A9ABE5D0}" srcOrd="1" destOrd="0" presId="urn:microsoft.com/office/officeart/2005/8/layout/cycle2"/>
    <dgm:cxn modelId="{EF299FAB-2DA0-4E86-A7C7-C363A3718ED4}" type="presOf" srcId="{3758005B-4F92-48DA-94FB-525869924ED6}" destId="{4C48B249-0306-431B-AAE4-5606342C83A3}" srcOrd="0" destOrd="0" presId="urn:microsoft.com/office/officeart/2005/8/layout/cycle2"/>
    <dgm:cxn modelId="{2CBF10B2-3BD9-4F2D-A47A-4EC8A0FF9328}" type="presOf" srcId="{A76C8575-88C0-40D1-A503-FAB78FFF8CA7}" destId="{181BEBA8-66A4-4CAA-8246-1B56B6D35E58}" srcOrd="1" destOrd="0" presId="urn:microsoft.com/office/officeart/2005/8/layout/cycle2"/>
    <dgm:cxn modelId="{D5F939B7-D86D-4666-8F6E-DB6CE7058ACA}" srcId="{36BC4AC9-6441-443C-B8B4-433115F588F5}" destId="{08918F22-1B60-4289-AF9B-C71E5174DC07}" srcOrd="3" destOrd="0" parTransId="{7C3640E7-DC34-4C78-BE5A-94782CB45B6D}" sibTransId="{BAAE32AB-41DF-4201-905E-BF38A0B225D5}"/>
    <dgm:cxn modelId="{6D56ECC2-C4D8-438C-89EA-25A4450CBDA8}" type="presOf" srcId="{BAAE32AB-41DF-4201-905E-BF38A0B225D5}" destId="{B2649F1B-33E5-4C6F-BB4C-5BE623D3EE14}" srcOrd="1" destOrd="0" presId="urn:microsoft.com/office/officeart/2005/8/layout/cycle2"/>
    <dgm:cxn modelId="{BA8E2EFB-C3BF-46B9-908E-E1DC20308E4A}" type="presOf" srcId="{E4ABF2E3-1491-4390-9050-1DB1E50A08DF}" destId="{3E2A2CD5-F439-4CAB-9EAF-F4516032389C}" srcOrd="1" destOrd="0" presId="urn:microsoft.com/office/officeart/2005/8/layout/cycle2"/>
    <dgm:cxn modelId="{BC3E2CFD-BD5F-4927-9F24-B2A28E6CEEC6}" srcId="{36BC4AC9-6441-443C-B8B4-433115F588F5}" destId="{D42703F8-05A3-4773-888E-AC13F633B839}" srcOrd="4" destOrd="0" parTransId="{12226D6C-078D-40E7-933E-7D2715E087FE}" sibTransId="{A76C8575-88C0-40D1-A503-FAB78FFF8CA7}"/>
    <dgm:cxn modelId="{F67B3A9C-3E51-4D33-92C4-C707F3906393}" type="presParOf" srcId="{3E79A307-7497-423E-AB7E-016F78F215E5}" destId="{1DED5338-6CC9-4A0C-9D3F-1954D0120E18}" srcOrd="0" destOrd="0" presId="urn:microsoft.com/office/officeart/2005/8/layout/cycle2"/>
    <dgm:cxn modelId="{3FCB48CB-6C31-43DE-8BC9-7828039D5FE6}" type="presParOf" srcId="{3E79A307-7497-423E-AB7E-016F78F215E5}" destId="{76E5AA3B-EE86-49D4-AF63-C4BB405F52C7}" srcOrd="1" destOrd="0" presId="urn:microsoft.com/office/officeart/2005/8/layout/cycle2"/>
    <dgm:cxn modelId="{EB6585CF-79ED-4083-A4C5-66715F8EE6AD}" type="presParOf" srcId="{76E5AA3B-EE86-49D4-AF63-C4BB405F52C7}" destId="{3541F25D-22EE-4407-9245-DEA7042C4FBB}" srcOrd="0" destOrd="0" presId="urn:microsoft.com/office/officeart/2005/8/layout/cycle2"/>
    <dgm:cxn modelId="{B2A6EC92-EE16-4CA9-BCB1-616337D2720F}" type="presParOf" srcId="{3E79A307-7497-423E-AB7E-016F78F215E5}" destId="{4C48B249-0306-431B-AAE4-5606342C83A3}" srcOrd="2" destOrd="0" presId="urn:microsoft.com/office/officeart/2005/8/layout/cycle2"/>
    <dgm:cxn modelId="{9EA3F6C5-9890-4D0E-AFFC-FF6DFB4FB990}" type="presParOf" srcId="{3E79A307-7497-423E-AB7E-016F78F215E5}" destId="{009306FC-5D91-4257-B1B1-6E9C5619B7BE}" srcOrd="3" destOrd="0" presId="urn:microsoft.com/office/officeart/2005/8/layout/cycle2"/>
    <dgm:cxn modelId="{07785C07-F408-40F0-9AD5-5E88AE891F3F}" type="presParOf" srcId="{009306FC-5D91-4257-B1B1-6E9C5619B7BE}" destId="{3E2A2CD5-F439-4CAB-9EAF-F4516032389C}" srcOrd="0" destOrd="0" presId="urn:microsoft.com/office/officeart/2005/8/layout/cycle2"/>
    <dgm:cxn modelId="{82BAA937-40B3-40FA-9DD1-80425F70D0AF}" type="presParOf" srcId="{3E79A307-7497-423E-AB7E-016F78F215E5}" destId="{BDB22C6A-EE2E-431B-81DC-3B3710103B41}" srcOrd="4" destOrd="0" presId="urn:microsoft.com/office/officeart/2005/8/layout/cycle2"/>
    <dgm:cxn modelId="{8C66E2B1-125C-4DC6-9546-05C782B17FD1}" type="presParOf" srcId="{3E79A307-7497-423E-AB7E-016F78F215E5}" destId="{648442B5-73A0-41AC-8DA7-621A4BEFD7F9}" srcOrd="5" destOrd="0" presId="urn:microsoft.com/office/officeart/2005/8/layout/cycle2"/>
    <dgm:cxn modelId="{3D392E6A-066A-4D5F-8835-9E873A913CCD}" type="presParOf" srcId="{648442B5-73A0-41AC-8DA7-621A4BEFD7F9}" destId="{E35765C2-9DFB-40BE-BCA1-DB09A9ABE5D0}" srcOrd="0" destOrd="0" presId="urn:microsoft.com/office/officeart/2005/8/layout/cycle2"/>
    <dgm:cxn modelId="{570C3548-A39F-4068-96B1-4B79417380CF}" type="presParOf" srcId="{3E79A307-7497-423E-AB7E-016F78F215E5}" destId="{BAA3E626-9893-465E-93A0-172EAFC61EE7}" srcOrd="6" destOrd="0" presId="urn:microsoft.com/office/officeart/2005/8/layout/cycle2"/>
    <dgm:cxn modelId="{8E4D54F3-A26B-4302-9C95-8B8EF3D475D4}" type="presParOf" srcId="{3E79A307-7497-423E-AB7E-016F78F215E5}" destId="{85B8E436-1ABD-4739-ADB9-D524B3AAE639}" srcOrd="7" destOrd="0" presId="urn:microsoft.com/office/officeart/2005/8/layout/cycle2"/>
    <dgm:cxn modelId="{D12496CA-D2D4-449D-A149-AC38F242A8F9}" type="presParOf" srcId="{85B8E436-1ABD-4739-ADB9-D524B3AAE639}" destId="{B2649F1B-33E5-4C6F-BB4C-5BE623D3EE14}" srcOrd="0" destOrd="0" presId="urn:microsoft.com/office/officeart/2005/8/layout/cycle2"/>
    <dgm:cxn modelId="{546C1DC2-CA41-4462-9086-1C42F22C7A45}" type="presParOf" srcId="{3E79A307-7497-423E-AB7E-016F78F215E5}" destId="{E5E0D9AA-9F27-4B62-AE97-D75B7D341728}" srcOrd="8" destOrd="0" presId="urn:microsoft.com/office/officeart/2005/8/layout/cycle2"/>
    <dgm:cxn modelId="{2EDD8A8C-A8A9-47F3-A183-CCF648076982}" type="presParOf" srcId="{3E79A307-7497-423E-AB7E-016F78F215E5}" destId="{7FBBDF0A-BCD0-4E2E-9C36-7F53FCA631B8}" srcOrd="9" destOrd="0" presId="urn:microsoft.com/office/officeart/2005/8/layout/cycle2"/>
    <dgm:cxn modelId="{556F0E5A-38FE-4BC4-ABED-1D745FC6B908}" type="presParOf" srcId="{7FBBDF0A-BCD0-4E2E-9C36-7F53FCA631B8}" destId="{181BEBA8-66A4-4CAA-8246-1B56B6D35E5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BC4AC9-6441-443C-B8B4-433115F588F5}" type="doc">
      <dgm:prSet loTypeId="urn:microsoft.com/office/officeart/2005/8/layout/cycle2" loCatId="cycle" qsTypeId="urn:microsoft.com/office/officeart/2005/8/quickstyle/simple1" qsCatId="simple" csTypeId="urn:microsoft.com/office/officeart/2005/8/colors/colorful2" csCatId="colorful" phldr="1"/>
      <dgm:spPr/>
      <dgm:t>
        <a:bodyPr/>
        <a:lstStyle/>
        <a:p>
          <a:endParaRPr lang="en-US"/>
        </a:p>
      </dgm:t>
    </dgm:pt>
    <dgm:pt modelId="{BC6990DA-27DB-4AC5-861F-21418F0BD281}">
      <dgm:prSet/>
      <dgm:spPr>
        <a:ln>
          <a:solidFill>
            <a:schemeClr val="tx1"/>
          </a:solidFill>
        </a:ln>
      </dgm:spPr>
      <dgm:t>
        <a:bodyPr/>
        <a:lstStyle/>
        <a:p>
          <a:r>
            <a:rPr lang="en-US" dirty="0"/>
            <a:t>Marketing VP – Very co-operative person, willing to change the system</a:t>
          </a:r>
        </a:p>
        <a:p>
          <a:endParaRPr lang="en-US" dirty="0"/>
        </a:p>
      </dgm:t>
    </dgm:pt>
    <dgm:pt modelId="{86D185E7-0D8D-4FA9-ABE6-4F40B6C964CA}" type="parTrans" cxnId="{0B453B79-FFDE-4AD1-A6FB-135E84D9C78C}">
      <dgm:prSet/>
      <dgm:spPr/>
      <dgm:t>
        <a:bodyPr/>
        <a:lstStyle/>
        <a:p>
          <a:endParaRPr lang="en-US"/>
        </a:p>
      </dgm:t>
    </dgm:pt>
    <dgm:pt modelId="{06A8EA6D-DB7B-45C6-B7A6-33A59B99252E}" type="sibTrans" cxnId="{0B453B79-FFDE-4AD1-A6FB-135E84D9C78C}">
      <dgm:prSet/>
      <dgm:spPr>
        <a:ln>
          <a:solidFill>
            <a:schemeClr val="tx1"/>
          </a:solidFill>
        </a:ln>
      </dgm:spPr>
      <dgm:t>
        <a:bodyPr/>
        <a:lstStyle/>
        <a:p>
          <a:endParaRPr lang="en-US"/>
        </a:p>
      </dgm:t>
    </dgm:pt>
    <dgm:pt modelId="{08918F22-1B60-4289-AF9B-C71E5174DC07}">
      <dgm:prSet/>
      <dgm:spPr>
        <a:solidFill>
          <a:schemeClr val="accent4"/>
        </a:solidFill>
        <a:ln>
          <a:solidFill>
            <a:schemeClr val="tx1"/>
          </a:solidFill>
        </a:ln>
      </dgm:spPr>
      <dgm:t>
        <a:bodyPr/>
        <a:lstStyle/>
        <a:p>
          <a:r>
            <a:rPr lang="en-US" dirty="0"/>
            <a:t>Finance</a:t>
          </a:r>
          <a:r>
            <a:rPr lang="en-US" baseline="0" dirty="0"/>
            <a:t> VP- Knows the root cause and problems of TrackR company and is pushed for the change </a:t>
          </a:r>
          <a:endParaRPr lang="en-US" dirty="0"/>
        </a:p>
      </dgm:t>
    </dgm:pt>
    <dgm:pt modelId="{7C3640E7-DC34-4C78-BE5A-94782CB45B6D}" type="parTrans" cxnId="{D5F939B7-D86D-4666-8F6E-DB6CE7058ACA}">
      <dgm:prSet/>
      <dgm:spPr/>
      <dgm:t>
        <a:bodyPr/>
        <a:lstStyle/>
        <a:p>
          <a:endParaRPr lang="en-US"/>
        </a:p>
      </dgm:t>
    </dgm:pt>
    <dgm:pt modelId="{BAAE32AB-41DF-4201-905E-BF38A0B225D5}" type="sibTrans" cxnId="{D5F939B7-D86D-4666-8F6E-DB6CE7058ACA}">
      <dgm:prSet/>
      <dgm:spPr>
        <a:ln>
          <a:solidFill>
            <a:schemeClr val="tx1"/>
          </a:solidFill>
        </a:ln>
      </dgm:spPr>
      <dgm:t>
        <a:bodyPr/>
        <a:lstStyle/>
        <a:p>
          <a:endParaRPr lang="en-US"/>
        </a:p>
      </dgm:t>
    </dgm:pt>
    <dgm:pt modelId="{D42703F8-05A3-4773-888E-AC13F633B839}">
      <dgm:prSet/>
      <dgm:spPr>
        <a:ln>
          <a:solidFill>
            <a:schemeClr val="tx1"/>
          </a:solidFill>
        </a:ln>
      </dgm:spPr>
      <dgm:t>
        <a:bodyPr/>
        <a:lstStyle/>
        <a:p>
          <a:r>
            <a:rPr lang="en-US" dirty="0"/>
            <a:t>Production VP – Assertive and willing to change </a:t>
          </a:r>
        </a:p>
      </dgm:t>
    </dgm:pt>
    <dgm:pt modelId="{12226D6C-078D-40E7-933E-7D2715E087FE}" type="parTrans" cxnId="{BC3E2CFD-BD5F-4927-9F24-B2A28E6CEEC6}">
      <dgm:prSet/>
      <dgm:spPr/>
      <dgm:t>
        <a:bodyPr/>
        <a:lstStyle/>
        <a:p>
          <a:endParaRPr lang="en-US"/>
        </a:p>
      </dgm:t>
    </dgm:pt>
    <dgm:pt modelId="{A76C8575-88C0-40D1-A503-FAB78FFF8CA7}" type="sibTrans" cxnId="{BC3E2CFD-BD5F-4927-9F24-B2A28E6CEEC6}">
      <dgm:prSet/>
      <dgm:spPr>
        <a:ln>
          <a:solidFill>
            <a:schemeClr val="tx1"/>
          </a:solidFill>
        </a:ln>
      </dgm:spPr>
      <dgm:t>
        <a:bodyPr/>
        <a:lstStyle/>
        <a:p>
          <a:endParaRPr lang="en-US"/>
        </a:p>
      </dgm:t>
    </dgm:pt>
    <dgm:pt modelId="{3758005B-4F92-48DA-94FB-525869924ED6}">
      <dgm:prSet/>
      <dgm:spPr>
        <a:solidFill>
          <a:schemeClr val="accent1"/>
        </a:solidFill>
        <a:ln>
          <a:solidFill>
            <a:schemeClr val="tx1"/>
          </a:solidFill>
        </a:ln>
      </dgm:spPr>
      <dgm:t>
        <a:bodyPr/>
        <a:lstStyle/>
        <a:p>
          <a:r>
            <a:rPr lang="en-US" dirty="0"/>
            <a:t>HR VP – He does believe in change but is not co-operative and does not like buying online</a:t>
          </a:r>
        </a:p>
      </dgm:t>
    </dgm:pt>
    <dgm:pt modelId="{D88F0E96-E575-42DC-9BF4-A5450386C94A}" type="parTrans" cxnId="{53106305-8D39-425A-B794-8E42E7F7AE0A}">
      <dgm:prSet/>
      <dgm:spPr/>
      <dgm:t>
        <a:bodyPr/>
        <a:lstStyle/>
        <a:p>
          <a:endParaRPr lang="en-IN"/>
        </a:p>
      </dgm:t>
    </dgm:pt>
    <dgm:pt modelId="{E4ABF2E3-1491-4390-9050-1DB1E50A08DF}" type="sibTrans" cxnId="{53106305-8D39-425A-B794-8E42E7F7AE0A}">
      <dgm:prSet/>
      <dgm:spPr>
        <a:ln>
          <a:solidFill>
            <a:schemeClr val="tx1"/>
          </a:solidFill>
        </a:ln>
      </dgm:spPr>
      <dgm:t>
        <a:bodyPr/>
        <a:lstStyle/>
        <a:p>
          <a:endParaRPr lang="en-IN"/>
        </a:p>
      </dgm:t>
    </dgm:pt>
    <dgm:pt modelId="{84A62F95-0FF4-4929-B3FE-9F8A4A26DE11}">
      <dgm:prSet/>
      <dgm:spPr>
        <a:solidFill>
          <a:schemeClr val="accent4">
            <a:lumMod val="50000"/>
          </a:schemeClr>
        </a:solidFill>
        <a:ln>
          <a:solidFill>
            <a:schemeClr val="tx1"/>
          </a:solidFill>
        </a:ln>
      </dgm:spPr>
      <dgm:t>
        <a:bodyPr/>
        <a:lstStyle/>
        <a:p>
          <a:r>
            <a:rPr lang="en-US" dirty="0"/>
            <a:t>Facilities VP – Willing to do only if other VP’s do and is not at all co-operative</a:t>
          </a:r>
        </a:p>
      </dgm:t>
    </dgm:pt>
    <dgm:pt modelId="{2C8698E2-0EEE-4168-9849-4C883AC9F8BD}" type="parTrans" cxnId="{45A3536F-730F-4333-A75A-0D4B95F16CCC}">
      <dgm:prSet/>
      <dgm:spPr/>
      <dgm:t>
        <a:bodyPr/>
        <a:lstStyle/>
        <a:p>
          <a:endParaRPr lang="en-IN"/>
        </a:p>
      </dgm:t>
    </dgm:pt>
    <dgm:pt modelId="{018564BF-5F64-4791-A940-94DD13C1DA4D}" type="sibTrans" cxnId="{45A3536F-730F-4333-A75A-0D4B95F16CCC}">
      <dgm:prSet/>
      <dgm:spPr>
        <a:ln>
          <a:solidFill>
            <a:schemeClr val="tx1"/>
          </a:solidFill>
        </a:ln>
      </dgm:spPr>
      <dgm:t>
        <a:bodyPr/>
        <a:lstStyle/>
        <a:p>
          <a:endParaRPr lang="en-IN"/>
        </a:p>
      </dgm:t>
    </dgm:pt>
    <dgm:pt modelId="{6BDC091F-520E-46D0-8397-979E4957906A}">
      <dgm:prSet/>
      <dgm:spPr>
        <a:solidFill>
          <a:schemeClr val="accent3">
            <a:lumMod val="75000"/>
          </a:schemeClr>
        </a:solidFill>
        <a:ln>
          <a:solidFill>
            <a:schemeClr val="tx1"/>
          </a:solidFill>
        </a:ln>
      </dgm:spPr>
      <dgm:t>
        <a:bodyPr/>
        <a:lstStyle/>
        <a:p>
          <a:r>
            <a:rPr lang="en-US" dirty="0"/>
            <a:t>IT VP – Co-operative and has positive interest in decision and is willing to change</a:t>
          </a:r>
        </a:p>
      </dgm:t>
    </dgm:pt>
    <dgm:pt modelId="{DD0A416C-6CAF-4AAC-ADEE-2ABED5BD8687}" type="parTrans" cxnId="{5710AE8F-DBB5-4529-9584-C6B60ECABD70}">
      <dgm:prSet/>
      <dgm:spPr/>
      <dgm:t>
        <a:bodyPr/>
        <a:lstStyle/>
        <a:p>
          <a:endParaRPr lang="en-CA"/>
        </a:p>
      </dgm:t>
    </dgm:pt>
    <dgm:pt modelId="{4CC96D3E-C3E9-444B-9E5C-758C69404EEA}" type="sibTrans" cxnId="{5710AE8F-DBB5-4529-9584-C6B60ECABD70}">
      <dgm:prSet/>
      <dgm:spPr>
        <a:ln>
          <a:solidFill>
            <a:schemeClr val="tx1"/>
          </a:solidFill>
        </a:ln>
      </dgm:spPr>
      <dgm:t>
        <a:bodyPr/>
        <a:lstStyle/>
        <a:p>
          <a:endParaRPr lang="en-CA"/>
        </a:p>
      </dgm:t>
    </dgm:pt>
    <dgm:pt modelId="{3E79A307-7497-423E-AB7E-016F78F215E5}" type="pres">
      <dgm:prSet presAssocID="{36BC4AC9-6441-443C-B8B4-433115F588F5}" presName="cycle" presStyleCnt="0">
        <dgm:presLayoutVars>
          <dgm:dir/>
          <dgm:resizeHandles val="exact"/>
        </dgm:presLayoutVars>
      </dgm:prSet>
      <dgm:spPr/>
    </dgm:pt>
    <dgm:pt modelId="{1DED5338-6CC9-4A0C-9D3F-1954D0120E18}" type="pres">
      <dgm:prSet presAssocID="{BC6990DA-27DB-4AC5-861F-21418F0BD281}" presName="node" presStyleLbl="node1" presStyleIdx="0" presStyleCnt="6">
        <dgm:presLayoutVars>
          <dgm:bulletEnabled val="1"/>
        </dgm:presLayoutVars>
      </dgm:prSet>
      <dgm:spPr/>
    </dgm:pt>
    <dgm:pt modelId="{76E5AA3B-EE86-49D4-AF63-C4BB405F52C7}" type="pres">
      <dgm:prSet presAssocID="{06A8EA6D-DB7B-45C6-B7A6-33A59B99252E}" presName="sibTrans" presStyleLbl="sibTrans2D1" presStyleIdx="0" presStyleCnt="6"/>
      <dgm:spPr/>
    </dgm:pt>
    <dgm:pt modelId="{3541F25D-22EE-4407-9245-DEA7042C4FBB}" type="pres">
      <dgm:prSet presAssocID="{06A8EA6D-DB7B-45C6-B7A6-33A59B99252E}" presName="connectorText" presStyleLbl="sibTrans2D1" presStyleIdx="0" presStyleCnt="6"/>
      <dgm:spPr/>
    </dgm:pt>
    <dgm:pt modelId="{4C48B249-0306-431B-AAE4-5606342C83A3}" type="pres">
      <dgm:prSet presAssocID="{3758005B-4F92-48DA-94FB-525869924ED6}" presName="node" presStyleLbl="node1" presStyleIdx="1" presStyleCnt="6">
        <dgm:presLayoutVars>
          <dgm:bulletEnabled val="1"/>
        </dgm:presLayoutVars>
      </dgm:prSet>
      <dgm:spPr/>
    </dgm:pt>
    <dgm:pt modelId="{009306FC-5D91-4257-B1B1-6E9C5619B7BE}" type="pres">
      <dgm:prSet presAssocID="{E4ABF2E3-1491-4390-9050-1DB1E50A08DF}" presName="sibTrans" presStyleLbl="sibTrans2D1" presStyleIdx="1" presStyleCnt="6"/>
      <dgm:spPr/>
    </dgm:pt>
    <dgm:pt modelId="{3E2A2CD5-F439-4CAB-9EAF-F4516032389C}" type="pres">
      <dgm:prSet presAssocID="{E4ABF2E3-1491-4390-9050-1DB1E50A08DF}" presName="connectorText" presStyleLbl="sibTrans2D1" presStyleIdx="1" presStyleCnt="6"/>
      <dgm:spPr/>
    </dgm:pt>
    <dgm:pt modelId="{BDB22C6A-EE2E-431B-81DC-3B3710103B41}" type="pres">
      <dgm:prSet presAssocID="{84A62F95-0FF4-4929-B3FE-9F8A4A26DE11}" presName="node" presStyleLbl="node1" presStyleIdx="2" presStyleCnt="6">
        <dgm:presLayoutVars>
          <dgm:bulletEnabled val="1"/>
        </dgm:presLayoutVars>
      </dgm:prSet>
      <dgm:spPr/>
    </dgm:pt>
    <dgm:pt modelId="{648442B5-73A0-41AC-8DA7-621A4BEFD7F9}" type="pres">
      <dgm:prSet presAssocID="{018564BF-5F64-4791-A940-94DD13C1DA4D}" presName="sibTrans" presStyleLbl="sibTrans2D1" presStyleIdx="2" presStyleCnt="6"/>
      <dgm:spPr/>
    </dgm:pt>
    <dgm:pt modelId="{E35765C2-9DFB-40BE-BCA1-DB09A9ABE5D0}" type="pres">
      <dgm:prSet presAssocID="{018564BF-5F64-4791-A940-94DD13C1DA4D}" presName="connectorText" presStyleLbl="sibTrans2D1" presStyleIdx="2" presStyleCnt="6"/>
      <dgm:spPr/>
    </dgm:pt>
    <dgm:pt modelId="{BAA3E626-9893-465E-93A0-172EAFC61EE7}" type="pres">
      <dgm:prSet presAssocID="{08918F22-1B60-4289-AF9B-C71E5174DC07}" presName="node" presStyleLbl="node1" presStyleIdx="3" presStyleCnt="6">
        <dgm:presLayoutVars>
          <dgm:bulletEnabled val="1"/>
        </dgm:presLayoutVars>
      </dgm:prSet>
      <dgm:spPr/>
    </dgm:pt>
    <dgm:pt modelId="{85B8E436-1ABD-4739-ADB9-D524B3AAE639}" type="pres">
      <dgm:prSet presAssocID="{BAAE32AB-41DF-4201-905E-BF38A0B225D5}" presName="sibTrans" presStyleLbl="sibTrans2D1" presStyleIdx="3" presStyleCnt="6"/>
      <dgm:spPr/>
    </dgm:pt>
    <dgm:pt modelId="{B2649F1B-33E5-4C6F-BB4C-5BE623D3EE14}" type="pres">
      <dgm:prSet presAssocID="{BAAE32AB-41DF-4201-905E-BF38A0B225D5}" presName="connectorText" presStyleLbl="sibTrans2D1" presStyleIdx="3" presStyleCnt="6"/>
      <dgm:spPr/>
    </dgm:pt>
    <dgm:pt modelId="{E5E0D9AA-9F27-4B62-AE97-D75B7D341728}" type="pres">
      <dgm:prSet presAssocID="{D42703F8-05A3-4773-888E-AC13F633B839}" presName="node" presStyleLbl="node1" presStyleIdx="4" presStyleCnt="6">
        <dgm:presLayoutVars>
          <dgm:bulletEnabled val="1"/>
        </dgm:presLayoutVars>
      </dgm:prSet>
      <dgm:spPr/>
    </dgm:pt>
    <dgm:pt modelId="{7FBBDF0A-BCD0-4E2E-9C36-7F53FCA631B8}" type="pres">
      <dgm:prSet presAssocID="{A76C8575-88C0-40D1-A503-FAB78FFF8CA7}" presName="sibTrans" presStyleLbl="sibTrans2D1" presStyleIdx="4" presStyleCnt="6"/>
      <dgm:spPr/>
    </dgm:pt>
    <dgm:pt modelId="{181BEBA8-66A4-4CAA-8246-1B56B6D35E58}" type="pres">
      <dgm:prSet presAssocID="{A76C8575-88C0-40D1-A503-FAB78FFF8CA7}" presName="connectorText" presStyleLbl="sibTrans2D1" presStyleIdx="4" presStyleCnt="6"/>
      <dgm:spPr/>
    </dgm:pt>
    <dgm:pt modelId="{9DFE21D1-67D0-46D6-A2F2-209BDD2318A1}" type="pres">
      <dgm:prSet presAssocID="{6BDC091F-520E-46D0-8397-979E4957906A}" presName="node" presStyleLbl="node1" presStyleIdx="5" presStyleCnt="6">
        <dgm:presLayoutVars>
          <dgm:bulletEnabled val="1"/>
        </dgm:presLayoutVars>
      </dgm:prSet>
      <dgm:spPr/>
    </dgm:pt>
    <dgm:pt modelId="{C516D8F5-24D4-477B-9017-103343AD246E}" type="pres">
      <dgm:prSet presAssocID="{4CC96D3E-C3E9-444B-9E5C-758C69404EEA}" presName="sibTrans" presStyleLbl="sibTrans2D1" presStyleIdx="5" presStyleCnt="6"/>
      <dgm:spPr/>
    </dgm:pt>
    <dgm:pt modelId="{8BF7CC33-B39E-41E6-BA92-ED5310CE1F6C}" type="pres">
      <dgm:prSet presAssocID="{4CC96D3E-C3E9-444B-9E5C-758C69404EEA}" presName="connectorText" presStyleLbl="sibTrans2D1" presStyleIdx="5" presStyleCnt="6"/>
      <dgm:spPr/>
    </dgm:pt>
  </dgm:ptLst>
  <dgm:cxnLst>
    <dgm:cxn modelId="{316B9900-457A-4E4F-978C-2808A45672F5}" type="presOf" srcId="{D42703F8-05A3-4773-888E-AC13F633B839}" destId="{E5E0D9AA-9F27-4B62-AE97-D75B7D341728}" srcOrd="0" destOrd="0" presId="urn:microsoft.com/office/officeart/2005/8/layout/cycle2"/>
    <dgm:cxn modelId="{53106305-8D39-425A-B794-8E42E7F7AE0A}" srcId="{36BC4AC9-6441-443C-B8B4-433115F588F5}" destId="{3758005B-4F92-48DA-94FB-525869924ED6}" srcOrd="1" destOrd="0" parTransId="{D88F0E96-E575-42DC-9BF4-A5450386C94A}" sibTransId="{E4ABF2E3-1491-4390-9050-1DB1E50A08DF}"/>
    <dgm:cxn modelId="{8A1B6D14-5BC1-4515-9090-C289BEB7DADB}" type="presOf" srcId="{018564BF-5F64-4791-A940-94DD13C1DA4D}" destId="{648442B5-73A0-41AC-8DA7-621A4BEFD7F9}" srcOrd="0" destOrd="0" presId="urn:microsoft.com/office/officeart/2005/8/layout/cycle2"/>
    <dgm:cxn modelId="{AE9EC62D-0137-4678-9539-9C4EDB92131E}" type="presOf" srcId="{BAAE32AB-41DF-4201-905E-BF38A0B225D5}" destId="{85B8E436-1ABD-4739-ADB9-D524B3AAE639}" srcOrd="0" destOrd="0" presId="urn:microsoft.com/office/officeart/2005/8/layout/cycle2"/>
    <dgm:cxn modelId="{A1C45540-2CFB-420B-8A1F-8B9B6DA88DD8}" type="presOf" srcId="{06A8EA6D-DB7B-45C6-B7A6-33A59B99252E}" destId="{3541F25D-22EE-4407-9245-DEA7042C4FBB}" srcOrd="1" destOrd="0" presId="urn:microsoft.com/office/officeart/2005/8/layout/cycle2"/>
    <dgm:cxn modelId="{98602161-7D17-4367-A629-2D290CB82786}" type="presOf" srcId="{6BDC091F-520E-46D0-8397-979E4957906A}" destId="{9DFE21D1-67D0-46D6-A2F2-209BDD2318A1}" srcOrd="0" destOrd="0" presId="urn:microsoft.com/office/officeart/2005/8/layout/cycle2"/>
    <dgm:cxn modelId="{F5831E64-D349-40C6-B142-2127C91F1A46}" type="presOf" srcId="{4CC96D3E-C3E9-444B-9E5C-758C69404EEA}" destId="{C516D8F5-24D4-477B-9017-103343AD246E}" srcOrd="0" destOrd="0" presId="urn:microsoft.com/office/officeart/2005/8/layout/cycle2"/>
    <dgm:cxn modelId="{45A3536F-730F-4333-A75A-0D4B95F16CCC}" srcId="{36BC4AC9-6441-443C-B8B4-433115F588F5}" destId="{84A62F95-0FF4-4929-B3FE-9F8A4A26DE11}" srcOrd="2" destOrd="0" parTransId="{2C8698E2-0EEE-4168-9849-4C883AC9F8BD}" sibTransId="{018564BF-5F64-4791-A940-94DD13C1DA4D}"/>
    <dgm:cxn modelId="{C6FA574F-6730-4C14-8123-3DFCC0FD9278}" type="presOf" srcId="{BC6990DA-27DB-4AC5-861F-21418F0BD281}" destId="{1DED5338-6CC9-4A0C-9D3F-1954D0120E18}" srcOrd="0" destOrd="0" presId="urn:microsoft.com/office/officeart/2005/8/layout/cycle2"/>
    <dgm:cxn modelId="{14EB6E73-831A-48F4-8902-145A0B57C672}" type="presOf" srcId="{06A8EA6D-DB7B-45C6-B7A6-33A59B99252E}" destId="{76E5AA3B-EE86-49D4-AF63-C4BB405F52C7}" srcOrd="0" destOrd="0" presId="urn:microsoft.com/office/officeart/2005/8/layout/cycle2"/>
    <dgm:cxn modelId="{F5A49573-D72B-41EB-9EA0-302894CA8CD0}" type="presOf" srcId="{36BC4AC9-6441-443C-B8B4-433115F588F5}" destId="{3E79A307-7497-423E-AB7E-016F78F215E5}" srcOrd="0" destOrd="0" presId="urn:microsoft.com/office/officeart/2005/8/layout/cycle2"/>
    <dgm:cxn modelId="{1AF11574-FD45-449C-8BC6-F5744E7D38CC}" type="presOf" srcId="{84A62F95-0FF4-4929-B3FE-9F8A4A26DE11}" destId="{BDB22C6A-EE2E-431B-81DC-3B3710103B41}" srcOrd="0" destOrd="0" presId="urn:microsoft.com/office/officeart/2005/8/layout/cycle2"/>
    <dgm:cxn modelId="{0B453B79-FFDE-4AD1-A6FB-135E84D9C78C}" srcId="{36BC4AC9-6441-443C-B8B4-433115F588F5}" destId="{BC6990DA-27DB-4AC5-861F-21418F0BD281}" srcOrd="0" destOrd="0" parTransId="{86D185E7-0D8D-4FA9-ABE6-4F40B6C964CA}" sibTransId="{06A8EA6D-DB7B-45C6-B7A6-33A59B99252E}"/>
    <dgm:cxn modelId="{5710AE8F-DBB5-4529-9584-C6B60ECABD70}" srcId="{36BC4AC9-6441-443C-B8B4-433115F588F5}" destId="{6BDC091F-520E-46D0-8397-979E4957906A}" srcOrd="5" destOrd="0" parTransId="{DD0A416C-6CAF-4AAC-ADEE-2ABED5BD8687}" sibTransId="{4CC96D3E-C3E9-444B-9E5C-758C69404EEA}"/>
    <dgm:cxn modelId="{66F5E194-4A96-4C1F-9E0D-EB93DA959C68}" type="presOf" srcId="{A76C8575-88C0-40D1-A503-FAB78FFF8CA7}" destId="{7FBBDF0A-BCD0-4E2E-9C36-7F53FCA631B8}" srcOrd="0" destOrd="0" presId="urn:microsoft.com/office/officeart/2005/8/layout/cycle2"/>
    <dgm:cxn modelId="{BF420F99-4E3D-48B6-B5CA-0538E9DC2ABC}" type="presOf" srcId="{4CC96D3E-C3E9-444B-9E5C-758C69404EEA}" destId="{8BF7CC33-B39E-41E6-BA92-ED5310CE1F6C}" srcOrd="1" destOrd="0" presId="urn:microsoft.com/office/officeart/2005/8/layout/cycle2"/>
    <dgm:cxn modelId="{0D23519F-7ED9-4B70-B606-5A49F95496D2}" type="presOf" srcId="{E4ABF2E3-1491-4390-9050-1DB1E50A08DF}" destId="{009306FC-5D91-4257-B1B1-6E9C5619B7BE}" srcOrd="0" destOrd="0" presId="urn:microsoft.com/office/officeart/2005/8/layout/cycle2"/>
    <dgm:cxn modelId="{19BD58A0-1491-45A1-A15E-A709FAA9A137}" type="presOf" srcId="{08918F22-1B60-4289-AF9B-C71E5174DC07}" destId="{BAA3E626-9893-465E-93A0-172EAFC61EE7}" srcOrd="0" destOrd="0" presId="urn:microsoft.com/office/officeart/2005/8/layout/cycle2"/>
    <dgm:cxn modelId="{3BA4E1AA-126F-4C43-9038-2F86388B63AC}" type="presOf" srcId="{018564BF-5F64-4791-A940-94DD13C1DA4D}" destId="{E35765C2-9DFB-40BE-BCA1-DB09A9ABE5D0}" srcOrd="1" destOrd="0" presId="urn:microsoft.com/office/officeart/2005/8/layout/cycle2"/>
    <dgm:cxn modelId="{EF299FAB-2DA0-4E86-A7C7-C363A3718ED4}" type="presOf" srcId="{3758005B-4F92-48DA-94FB-525869924ED6}" destId="{4C48B249-0306-431B-AAE4-5606342C83A3}" srcOrd="0" destOrd="0" presId="urn:microsoft.com/office/officeart/2005/8/layout/cycle2"/>
    <dgm:cxn modelId="{2CBF10B2-3BD9-4F2D-A47A-4EC8A0FF9328}" type="presOf" srcId="{A76C8575-88C0-40D1-A503-FAB78FFF8CA7}" destId="{181BEBA8-66A4-4CAA-8246-1B56B6D35E58}" srcOrd="1" destOrd="0" presId="urn:microsoft.com/office/officeart/2005/8/layout/cycle2"/>
    <dgm:cxn modelId="{D5F939B7-D86D-4666-8F6E-DB6CE7058ACA}" srcId="{36BC4AC9-6441-443C-B8B4-433115F588F5}" destId="{08918F22-1B60-4289-AF9B-C71E5174DC07}" srcOrd="3" destOrd="0" parTransId="{7C3640E7-DC34-4C78-BE5A-94782CB45B6D}" sibTransId="{BAAE32AB-41DF-4201-905E-BF38A0B225D5}"/>
    <dgm:cxn modelId="{6D56ECC2-C4D8-438C-89EA-25A4450CBDA8}" type="presOf" srcId="{BAAE32AB-41DF-4201-905E-BF38A0B225D5}" destId="{B2649F1B-33E5-4C6F-BB4C-5BE623D3EE14}" srcOrd="1" destOrd="0" presId="urn:microsoft.com/office/officeart/2005/8/layout/cycle2"/>
    <dgm:cxn modelId="{BA8E2EFB-C3BF-46B9-908E-E1DC20308E4A}" type="presOf" srcId="{E4ABF2E3-1491-4390-9050-1DB1E50A08DF}" destId="{3E2A2CD5-F439-4CAB-9EAF-F4516032389C}" srcOrd="1" destOrd="0" presId="urn:microsoft.com/office/officeart/2005/8/layout/cycle2"/>
    <dgm:cxn modelId="{BC3E2CFD-BD5F-4927-9F24-B2A28E6CEEC6}" srcId="{36BC4AC9-6441-443C-B8B4-433115F588F5}" destId="{D42703F8-05A3-4773-888E-AC13F633B839}" srcOrd="4" destOrd="0" parTransId="{12226D6C-078D-40E7-933E-7D2715E087FE}" sibTransId="{A76C8575-88C0-40D1-A503-FAB78FFF8CA7}"/>
    <dgm:cxn modelId="{F67B3A9C-3E51-4D33-92C4-C707F3906393}" type="presParOf" srcId="{3E79A307-7497-423E-AB7E-016F78F215E5}" destId="{1DED5338-6CC9-4A0C-9D3F-1954D0120E18}" srcOrd="0" destOrd="0" presId="urn:microsoft.com/office/officeart/2005/8/layout/cycle2"/>
    <dgm:cxn modelId="{3FCB48CB-6C31-43DE-8BC9-7828039D5FE6}" type="presParOf" srcId="{3E79A307-7497-423E-AB7E-016F78F215E5}" destId="{76E5AA3B-EE86-49D4-AF63-C4BB405F52C7}" srcOrd="1" destOrd="0" presId="urn:microsoft.com/office/officeart/2005/8/layout/cycle2"/>
    <dgm:cxn modelId="{EB6585CF-79ED-4083-A4C5-66715F8EE6AD}" type="presParOf" srcId="{76E5AA3B-EE86-49D4-AF63-C4BB405F52C7}" destId="{3541F25D-22EE-4407-9245-DEA7042C4FBB}" srcOrd="0" destOrd="0" presId="urn:microsoft.com/office/officeart/2005/8/layout/cycle2"/>
    <dgm:cxn modelId="{B2A6EC92-EE16-4CA9-BCB1-616337D2720F}" type="presParOf" srcId="{3E79A307-7497-423E-AB7E-016F78F215E5}" destId="{4C48B249-0306-431B-AAE4-5606342C83A3}" srcOrd="2" destOrd="0" presId="urn:microsoft.com/office/officeart/2005/8/layout/cycle2"/>
    <dgm:cxn modelId="{9EA3F6C5-9890-4D0E-AFFC-FF6DFB4FB990}" type="presParOf" srcId="{3E79A307-7497-423E-AB7E-016F78F215E5}" destId="{009306FC-5D91-4257-B1B1-6E9C5619B7BE}" srcOrd="3" destOrd="0" presId="urn:microsoft.com/office/officeart/2005/8/layout/cycle2"/>
    <dgm:cxn modelId="{07785C07-F408-40F0-9AD5-5E88AE891F3F}" type="presParOf" srcId="{009306FC-5D91-4257-B1B1-6E9C5619B7BE}" destId="{3E2A2CD5-F439-4CAB-9EAF-F4516032389C}" srcOrd="0" destOrd="0" presId="urn:microsoft.com/office/officeart/2005/8/layout/cycle2"/>
    <dgm:cxn modelId="{82BAA937-40B3-40FA-9DD1-80425F70D0AF}" type="presParOf" srcId="{3E79A307-7497-423E-AB7E-016F78F215E5}" destId="{BDB22C6A-EE2E-431B-81DC-3B3710103B41}" srcOrd="4" destOrd="0" presId="urn:microsoft.com/office/officeart/2005/8/layout/cycle2"/>
    <dgm:cxn modelId="{8C66E2B1-125C-4DC6-9546-05C782B17FD1}" type="presParOf" srcId="{3E79A307-7497-423E-AB7E-016F78F215E5}" destId="{648442B5-73A0-41AC-8DA7-621A4BEFD7F9}" srcOrd="5" destOrd="0" presId="urn:microsoft.com/office/officeart/2005/8/layout/cycle2"/>
    <dgm:cxn modelId="{3D392E6A-066A-4D5F-8835-9E873A913CCD}" type="presParOf" srcId="{648442B5-73A0-41AC-8DA7-621A4BEFD7F9}" destId="{E35765C2-9DFB-40BE-BCA1-DB09A9ABE5D0}" srcOrd="0" destOrd="0" presId="urn:microsoft.com/office/officeart/2005/8/layout/cycle2"/>
    <dgm:cxn modelId="{570C3548-A39F-4068-96B1-4B79417380CF}" type="presParOf" srcId="{3E79A307-7497-423E-AB7E-016F78F215E5}" destId="{BAA3E626-9893-465E-93A0-172EAFC61EE7}" srcOrd="6" destOrd="0" presId="urn:microsoft.com/office/officeart/2005/8/layout/cycle2"/>
    <dgm:cxn modelId="{8E4D54F3-A26B-4302-9C95-8B8EF3D475D4}" type="presParOf" srcId="{3E79A307-7497-423E-AB7E-016F78F215E5}" destId="{85B8E436-1ABD-4739-ADB9-D524B3AAE639}" srcOrd="7" destOrd="0" presId="urn:microsoft.com/office/officeart/2005/8/layout/cycle2"/>
    <dgm:cxn modelId="{D12496CA-D2D4-449D-A149-AC38F242A8F9}" type="presParOf" srcId="{85B8E436-1ABD-4739-ADB9-D524B3AAE639}" destId="{B2649F1B-33E5-4C6F-BB4C-5BE623D3EE14}" srcOrd="0" destOrd="0" presId="urn:microsoft.com/office/officeart/2005/8/layout/cycle2"/>
    <dgm:cxn modelId="{546C1DC2-CA41-4462-9086-1C42F22C7A45}" type="presParOf" srcId="{3E79A307-7497-423E-AB7E-016F78F215E5}" destId="{E5E0D9AA-9F27-4B62-AE97-D75B7D341728}" srcOrd="8" destOrd="0" presId="urn:microsoft.com/office/officeart/2005/8/layout/cycle2"/>
    <dgm:cxn modelId="{2EDD8A8C-A8A9-47F3-A183-CCF648076982}" type="presParOf" srcId="{3E79A307-7497-423E-AB7E-016F78F215E5}" destId="{7FBBDF0A-BCD0-4E2E-9C36-7F53FCA631B8}" srcOrd="9" destOrd="0" presId="urn:microsoft.com/office/officeart/2005/8/layout/cycle2"/>
    <dgm:cxn modelId="{556F0E5A-38FE-4BC4-ABED-1D745FC6B908}" type="presParOf" srcId="{7FBBDF0A-BCD0-4E2E-9C36-7F53FCA631B8}" destId="{181BEBA8-66A4-4CAA-8246-1B56B6D35E58}" srcOrd="0" destOrd="0" presId="urn:microsoft.com/office/officeart/2005/8/layout/cycle2"/>
    <dgm:cxn modelId="{78A8FB7F-164F-4C12-9090-F6557255764B}" type="presParOf" srcId="{3E79A307-7497-423E-AB7E-016F78F215E5}" destId="{9DFE21D1-67D0-46D6-A2F2-209BDD2318A1}" srcOrd="10" destOrd="0" presId="urn:microsoft.com/office/officeart/2005/8/layout/cycle2"/>
    <dgm:cxn modelId="{8BE8D06D-0E2D-40F4-9172-8DCDA7513DD2}" type="presParOf" srcId="{3E79A307-7497-423E-AB7E-016F78F215E5}" destId="{C516D8F5-24D4-477B-9017-103343AD246E}" srcOrd="11" destOrd="0" presId="urn:microsoft.com/office/officeart/2005/8/layout/cycle2"/>
    <dgm:cxn modelId="{1065A005-9C92-4A13-9E8F-27B0327E3B61}" type="presParOf" srcId="{C516D8F5-24D4-477B-9017-103343AD246E}" destId="{8BF7CC33-B39E-41E6-BA92-ED5310CE1F6C}"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3827D5-5F06-4080-8A45-96DAE13DBC00}"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330DDBEE-A251-4932-9436-C4E8F084F1E1}">
      <dgm:prSet/>
      <dgm:spPr/>
      <dgm:t>
        <a:bodyPr/>
        <a:lstStyle/>
        <a:p>
          <a:r>
            <a:rPr lang="en-US"/>
            <a:t>Keeping Web Developers’ Team</a:t>
          </a:r>
        </a:p>
      </dgm:t>
    </dgm:pt>
    <dgm:pt modelId="{E84C3297-1202-43C0-9CB9-25043BF57443}" type="parTrans" cxnId="{D39C6416-5C17-4A0E-85AA-70BC1B2E441E}">
      <dgm:prSet/>
      <dgm:spPr/>
      <dgm:t>
        <a:bodyPr/>
        <a:lstStyle/>
        <a:p>
          <a:endParaRPr lang="en-US"/>
        </a:p>
      </dgm:t>
    </dgm:pt>
    <dgm:pt modelId="{8D937687-87E8-497A-AE2B-0E1DA78C600D}" type="sibTrans" cxnId="{D39C6416-5C17-4A0E-85AA-70BC1B2E441E}">
      <dgm:prSet/>
      <dgm:spPr/>
      <dgm:t>
        <a:bodyPr/>
        <a:lstStyle/>
        <a:p>
          <a:endParaRPr lang="en-US"/>
        </a:p>
      </dgm:t>
    </dgm:pt>
    <dgm:pt modelId="{15765E40-FB10-4814-A1D4-816C48920F39}">
      <dgm:prSet/>
      <dgm:spPr/>
      <dgm:t>
        <a:bodyPr/>
        <a:lstStyle/>
        <a:p>
          <a:r>
            <a:rPr lang="en-US"/>
            <a:t>Back Up of the Site</a:t>
          </a:r>
        </a:p>
      </dgm:t>
    </dgm:pt>
    <dgm:pt modelId="{AA531F43-4113-4F50-AB7A-BC36667F5410}" type="parTrans" cxnId="{934EB75F-0E6E-4AA6-A24C-46838715748E}">
      <dgm:prSet/>
      <dgm:spPr/>
      <dgm:t>
        <a:bodyPr/>
        <a:lstStyle/>
        <a:p>
          <a:endParaRPr lang="en-US"/>
        </a:p>
      </dgm:t>
    </dgm:pt>
    <dgm:pt modelId="{B473C4E0-4950-4982-AC74-FE444AA58262}" type="sibTrans" cxnId="{934EB75F-0E6E-4AA6-A24C-46838715748E}">
      <dgm:prSet/>
      <dgm:spPr/>
      <dgm:t>
        <a:bodyPr/>
        <a:lstStyle/>
        <a:p>
          <a:endParaRPr lang="en-US"/>
        </a:p>
      </dgm:t>
    </dgm:pt>
    <dgm:pt modelId="{4DE8ECFD-7F64-4454-96EB-875BD3FA73D3}">
      <dgm:prSet/>
      <dgm:spPr/>
      <dgm:t>
        <a:bodyPr/>
        <a:lstStyle/>
        <a:p>
          <a:r>
            <a:rPr lang="en-US"/>
            <a:t>Support Plan from Website Host</a:t>
          </a:r>
        </a:p>
      </dgm:t>
    </dgm:pt>
    <dgm:pt modelId="{9294B037-1FFA-43D6-979C-DFFE49A547D3}" type="parTrans" cxnId="{E1BEA5E1-C317-4E9D-92D5-377DD165C5B3}">
      <dgm:prSet/>
      <dgm:spPr/>
      <dgm:t>
        <a:bodyPr/>
        <a:lstStyle/>
        <a:p>
          <a:endParaRPr lang="en-US"/>
        </a:p>
      </dgm:t>
    </dgm:pt>
    <dgm:pt modelId="{8C5861ED-4FEA-4239-981B-4D4EB17261BD}" type="sibTrans" cxnId="{E1BEA5E1-C317-4E9D-92D5-377DD165C5B3}">
      <dgm:prSet/>
      <dgm:spPr/>
      <dgm:t>
        <a:bodyPr/>
        <a:lstStyle/>
        <a:p>
          <a:endParaRPr lang="en-US"/>
        </a:p>
      </dgm:t>
    </dgm:pt>
    <dgm:pt modelId="{9202D856-7E2E-45B1-B1D3-CE11FEA828A8}">
      <dgm:prSet/>
      <dgm:spPr/>
      <dgm:t>
        <a:bodyPr/>
        <a:lstStyle/>
        <a:p>
          <a:r>
            <a:rPr lang="en-CA"/>
            <a:t>Regular Updating the Site</a:t>
          </a:r>
          <a:endParaRPr lang="en-US"/>
        </a:p>
      </dgm:t>
    </dgm:pt>
    <dgm:pt modelId="{46E62282-E075-4CCF-9531-CC0FE4189A29}" type="parTrans" cxnId="{D53A9876-0085-406E-BF60-AB2EA3FCC404}">
      <dgm:prSet/>
      <dgm:spPr/>
      <dgm:t>
        <a:bodyPr/>
        <a:lstStyle/>
        <a:p>
          <a:endParaRPr lang="en-US"/>
        </a:p>
      </dgm:t>
    </dgm:pt>
    <dgm:pt modelId="{44D73B33-E760-4D0B-8E3C-D15EF6AB6C99}" type="sibTrans" cxnId="{D53A9876-0085-406E-BF60-AB2EA3FCC404}">
      <dgm:prSet/>
      <dgm:spPr/>
      <dgm:t>
        <a:bodyPr/>
        <a:lstStyle/>
        <a:p>
          <a:endParaRPr lang="en-US"/>
        </a:p>
      </dgm:t>
    </dgm:pt>
    <dgm:pt modelId="{878CFB5C-727B-4242-AD8F-254B0C9CC738}">
      <dgm:prSet/>
      <dgm:spPr/>
      <dgm:t>
        <a:bodyPr/>
        <a:lstStyle/>
        <a:p>
          <a:r>
            <a:rPr lang="en-CA"/>
            <a:t>Keeping Access Credentials Secure</a:t>
          </a:r>
          <a:endParaRPr lang="en-US"/>
        </a:p>
      </dgm:t>
    </dgm:pt>
    <dgm:pt modelId="{9CBA263D-BF1C-4316-BB95-73003F0BD01B}" type="parTrans" cxnId="{3F2FF6B9-80A0-473F-8EBF-D6AA9B292596}">
      <dgm:prSet/>
      <dgm:spPr/>
      <dgm:t>
        <a:bodyPr/>
        <a:lstStyle/>
        <a:p>
          <a:endParaRPr lang="en-US"/>
        </a:p>
      </dgm:t>
    </dgm:pt>
    <dgm:pt modelId="{EECBDE21-9137-417B-B49C-BEFCC56E81DA}" type="sibTrans" cxnId="{3F2FF6B9-80A0-473F-8EBF-D6AA9B292596}">
      <dgm:prSet/>
      <dgm:spPr/>
      <dgm:t>
        <a:bodyPr/>
        <a:lstStyle/>
        <a:p>
          <a:endParaRPr lang="en-US"/>
        </a:p>
      </dgm:t>
    </dgm:pt>
    <dgm:pt modelId="{89BD87DE-AA81-489F-9C63-246676BAC65E}" type="pres">
      <dgm:prSet presAssocID="{733827D5-5F06-4080-8A45-96DAE13DBC00}" presName="root" presStyleCnt="0">
        <dgm:presLayoutVars>
          <dgm:dir/>
          <dgm:resizeHandles val="exact"/>
        </dgm:presLayoutVars>
      </dgm:prSet>
      <dgm:spPr/>
    </dgm:pt>
    <dgm:pt modelId="{D9CE6E8D-F77B-4A1A-9307-4BD10E6866EC}" type="pres">
      <dgm:prSet presAssocID="{330DDBEE-A251-4932-9436-C4E8F084F1E1}" presName="compNode" presStyleCnt="0"/>
      <dgm:spPr/>
    </dgm:pt>
    <dgm:pt modelId="{7675EFF5-351C-4575-970E-5E065F8365BE}" type="pres">
      <dgm:prSet presAssocID="{330DDBEE-A251-4932-9436-C4E8F084F1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D3BC14E6-56EF-4A0D-8610-69C913A0407D}" type="pres">
      <dgm:prSet presAssocID="{330DDBEE-A251-4932-9436-C4E8F084F1E1}" presName="spaceRect" presStyleCnt="0"/>
      <dgm:spPr/>
    </dgm:pt>
    <dgm:pt modelId="{A4F18E64-633F-4806-82CE-BC728FCA1623}" type="pres">
      <dgm:prSet presAssocID="{330DDBEE-A251-4932-9436-C4E8F084F1E1}" presName="textRect" presStyleLbl="revTx" presStyleIdx="0" presStyleCnt="5">
        <dgm:presLayoutVars>
          <dgm:chMax val="1"/>
          <dgm:chPref val="1"/>
        </dgm:presLayoutVars>
      </dgm:prSet>
      <dgm:spPr/>
    </dgm:pt>
    <dgm:pt modelId="{9339281D-E18A-4B53-8C96-5DCA6B450469}" type="pres">
      <dgm:prSet presAssocID="{8D937687-87E8-497A-AE2B-0E1DA78C600D}" presName="sibTrans" presStyleCnt="0"/>
      <dgm:spPr/>
    </dgm:pt>
    <dgm:pt modelId="{BA3CE594-5ADC-4533-841B-731577C9084A}" type="pres">
      <dgm:prSet presAssocID="{15765E40-FB10-4814-A1D4-816C48920F39}" presName="compNode" presStyleCnt="0"/>
      <dgm:spPr/>
    </dgm:pt>
    <dgm:pt modelId="{909C6594-2531-42D4-89DC-CB9A7991DF39}" type="pres">
      <dgm:prSet presAssocID="{15765E40-FB10-4814-A1D4-816C48920F3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21B6EAC3-859A-4B73-ACB5-01304811989B}" type="pres">
      <dgm:prSet presAssocID="{15765E40-FB10-4814-A1D4-816C48920F39}" presName="spaceRect" presStyleCnt="0"/>
      <dgm:spPr/>
    </dgm:pt>
    <dgm:pt modelId="{3DB94A96-28E8-434E-BF24-A56BE3A0C67D}" type="pres">
      <dgm:prSet presAssocID="{15765E40-FB10-4814-A1D4-816C48920F39}" presName="textRect" presStyleLbl="revTx" presStyleIdx="1" presStyleCnt="5">
        <dgm:presLayoutVars>
          <dgm:chMax val="1"/>
          <dgm:chPref val="1"/>
        </dgm:presLayoutVars>
      </dgm:prSet>
      <dgm:spPr/>
    </dgm:pt>
    <dgm:pt modelId="{C9DB8F29-CE46-4643-BC60-11064C141DDB}" type="pres">
      <dgm:prSet presAssocID="{B473C4E0-4950-4982-AC74-FE444AA58262}" presName="sibTrans" presStyleCnt="0"/>
      <dgm:spPr/>
    </dgm:pt>
    <dgm:pt modelId="{A194D9BF-8EF0-4E3E-B28E-752375AC1CF0}" type="pres">
      <dgm:prSet presAssocID="{4DE8ECFD-7F64-4454-96EB-875BD3FA73D3}" presName="compNode" presStyleCnt="0"/>
      <dgm:spPr/>
    </dgm:pt>
    <dgm:pt modelId="{0F26F51A-3A95-4BC7-9724-0833BA9D051F}" type="pres">
      <dgm:prSet presAssocID="{4DE8ECFD-7F64-4454-96EB-875BD3FA73D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D0534742-ACC9-4422-B0B0-B9880C70091D}" type="pres">
      <dgm:prSet presAssocID="{4DE8ECFD-7F64-4454-96EB-875BD3FA73D3}" presName="spaceRect" presStyleCnt="0"/>
      <dgm:spPr/>
    </dgm:pt>
    <dgm:pt modelId="{A8AC2E45-ADB0-4B36-AFDE-3FEC74039959}" type="pres">
      <dgm:prSet presAssocID="{4DE8ECFD-7F64-4454-96EB-875BD3FA73D3}" presName="textRect" presStyleLbl="revTx" presStyleIdx="2" presStyleCnt="5">
        <dgm:presLayoutVars>
          <dgm:chMax val="1"/>
          <dgm:chPref val="1"/>
        </dgm:presLayoutVars>
      </dgm:prSet>
      <dgm:spPr/>
    </dgm:pt>
    <dgm:pt modelId="{598C21AC-43A0-4B84-9302-E986A494EB6C}" type="pres">
      <dgm:prSet presAssocID="{8C5861ED-4FEA-4239-981B-4D4EB17261BD}" presName="sibTrans" presStyleCnt="0"/>
      <dgm:spPr/>
    </dgm:pt>
    <dgm:pt modelId="{1D0500B0-07B2-4726-BA20-0A0546BF56FB}" type="pres">
      <dgm:prSet presAssocID="{9202D856-7E2E-45B1-B1D3-CE11FEA828A8}" presName="compNode" presStyleCnt="0"/>
      <dgm:spPr/>
    </dgm:pt>
    <dgm:pt modelId="{0CBDC163-0B92-499E-8530-24FCA8B59CF0}" type="pres">
      <dgm:prSet presAssocID="{9202D856-7E2E-45B1-B1D3-CE11FEA828A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iorities"/>
        </a:ext>
      </dgm:extLst>
    </dgm:pt>
    <dgm:pt modelId="{4C770EE0-5FC2-413D-9966-88412C3E88EA}" type="pres">
      <dgm:prSet presAssocID="{9202D856-7E2E-45B1-B1D3-CE11FEA828A8}" presName="spaceRect" presStyleCnt="0"/>
      <dgm:spPr/>
    </dgm:pt>
    <dgm:pt modelId="{A4C30336-D952-4304-B36B-F4DBC7E336C1}" type="pres">
      <dgm:prSet presAssocID="{9202D856-7E2E-45B1-B1D3-CE11FEA828A8}" presName="textRect" presStyleLbl="revTx" presStyleIdx="3" presStyleCnt="5">
        <dgm:presLayoutVars>
          <dgm:chMax val="1"/>
          <dgm:chPref val="1"/>
        </dgm:presLayoutVars>
      </dgm:prSet>
      <dgm:spPr/>
    </dgm:pt>
    <dgm:pt modelId="{D2B2F613-851B-412A-B574-0CBE94CDC06B}" type="pres">
      <dgm:prSet presAssocID="{44D73B33-E760-4D0B-8E3C-D15EF6AB6C99}" presName="sibTrans" presStyleCnt="0"/>
      <dgm:spPr/>
    </dgm:pt>
    <dgm:pt modelId="{70A9654E-D74E-41EC-BBB9-93E671194CC3}" type="pres">
      <dgm:prSet presAssocID="{878CFB5C-727B-4242-AD8F-254B0C9CC738}" presName="compNode" presStyleCnt="0"/>
      <dgm:spPr/>
    </dgm:pt>
    <dgm:pt modelId="{79A79A3A-8F31-4CC4-BFDB-308D490009B7}" type="pres">
      <dgm:prSet presAssocID="{878CFB5C-727B-4242-AD8F-254B0C9CC7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B83FC1A5-F131-42C6-B63A-AD544D4F9F29}" type="pres">
      <dgm:prSet presAssocID="{878CFB5C-727B-4242-AD8F-254B0C9CC738}" presName="spaceRect" presStyleCnt="0"/>
      <dgm:spPr/>
    </dgm:pt>
    <dgm:pt modelId="{415EF203-977F-4B9E-916A-42C1C880B104}" type="pres">
      <dgm:prSet presAssocID="{878CFB5C-727B-4242-AD8F-254B0C9CC738}" presName="textRect" presStyleLbl="revTx" presStyleIdx="4" presStyleCnt="5">
        <dgm:presLayoutVars>
          <dgm:chMax val="1"/>
          <dgm:chPref val="1"/>
        </dgm:presLayoutVars>
      </dgm:prSet>
      <dgm:spPr/>
    </dgm:pt>
  </dgm:ptLst>
  <dgm:cxnLst>
    <dgm:cxn modelId="{8CE02F0B-4DDB-45AE-9941-53D536518D5F}" type="presOf" srcId="{15765E40-FB10-4814-A1D4-816C48920F39}" destId="{3DB94A96-28E8-434E-BF24-A56BE3A0C67D}" srcOrd="0" destOrd="0" presId="urn:microsoft.com/office/officeart/2018/2/layout/IconLabelList"/>
    <dgm:cxn modelId="{D39C6416-5C17-4A0E-85AA-70BC1B2E441E}" srcId="{733827D5-5F06-4080-8A45-96DAE13DBC00}" destId="{330DDBEE-A251-4932-9436-C4E8F084F1E1}" srcOrd="0" destOrd="0" parTransId="{E84C3297-1202-43C0-9CB9-25043BF57443}" sibTransId="{8D937687-87E8-497A-AE2B-0E1DA78C600D}"/>
    <dgm:cxn modelId="{934EB75F-0E6E-4AA6-A24C-46838715748E}" srcId="{733827D5-5F06-4080-8A45-96DAE13DBC00}" destId="{15765E40-FB10-4814-A1D4-816C48920F39}" srcOrd="1" destOrd="0" parTransId="{AA531F43-4113-4F50-AB7A-BC36667F5410}" sibTransId="{B473C4E0-4950-4982-AC74-FE444AA58262}"/>
    <dgm:cxn modelId="{3AE63268-FA46-469C-8EA8-09577A8AEFEE}" type="presOf" srcId="{330DDBEE-A251-4932-9436-C4E8F084F1E1}" destId="{A4F18E64-633F-4806-82CE-BC728FCA1623}" srcOrd="0" destOrd="0" presId="urn:microsoft.com/office/officeart/2018/2/layout/IconLabelList"/>
    <dgm:cxn modelId="{D53A9876-0085-406E-BF60-AB2EA3FCC404}" srcId="{733827D5-5F06-4080-8A45-96DAE13DBC00}" destId="{9202D856-7E2E-45B1-B1D3-CE11FEA828A8}" srcOrd="3" destOrd="0" parTransId="{46E62282-E075-4CCF-9531-CC0FE4189A29}" sibTransId="{44D73B33-E760-4D0B-8E3C-D15EF6AB6C99}"/>
    <dgm:cxn modelId="{581DAF9D-850F-4787-BC5D-26A425627D36}" type="presOf" srcId="{9202D856-7E2E-45B1-B1D3-CE11FEA828A8}" destId="{A4C30336-D952-4304-B36B-F4DBC7E336C1}" srcOrd="0" destOrd="0" presId="urn:microsoft.com/office/officeart/2018/2/layout/IconLabelList"/>
    <dgm:cxn modelId="{11156FB1-D5A5-4D58-BFC1-695E9614EADA}" type="presOf" srcId="{733827D5-5F06-4080-8A45-96DAE13DBC00}" destId="{89BD87DE-AA81-489F-9C63-246676BAC65E}" srcOrd="0" destOrd="0" presId="urn:microsoft.com/office/officeart/2018/2/layout/IconLabelList"/>
    <dgm:cxn modelId="{31E923B6-EB29-4639-BD02-BC10E3E89BB2}" type="presOf" srcId="{4DE8ECFD-7F64-4454-96EB-875BD3FA73D3}" destId="{A8AC2E45-ADB0-4B36-AFDE-3FEC74039959}" srcOrd="0" destOrd="0" presId="urn:microsoft.com/office/officeart/2018/2/layout/IconLabelList"/>
    <dgm:cxn modelId="{3F2FF6B9-80A0-473F-8EBF-D6AA9B292596}" srcId="{733827D5-5F06-4080-8A45-96DAE13DBC00}" destId="{878CFB5C-727B-4242-AD8F-254B0C9CC738}" srcOrd="4" destOrd="0" parTransId="{9CBA263D-BF1C-4316-BB95-73003F0BD01B}" sibTransId="{EECBDE21-9137-417B-B49C-BEFCC56E81DA}"/>
    <dgm:cxn modelId="{E1BEA5E1-C317-4E9D-92D5-377DD165C5B3}" srcId="{733827D5-5F06-4080-8A45-96DAE13DBC00}" destId="{4DE8ECFD-7F64-4454-96EB-875BD3FA73D3}" srcOrd="2" destOrd="0" parTransId="{9294B037-1FFA-43D6-979C-DFFE49A547D3}" sibTransId="{8C5861ED-4FEA-4239-981B-4D4EB17261BD}"/>
    <dgm:cxn modelId="{B46509F0-29E1-443A-847B-652AC7BB6D8B}" type="presOf" srcId="{878CFB5C-727B-4242-AD8F-254B0C9CC738}" destId="{415EF203-977F-4B9E-916A-42C1C880B104}" srcOrd="0" destOrd="0" presId="urn:microsoft.com/office/officeart/2018/2/layout/IconLabelList"/>
    <dgm:cxn modelId="{10F98AFF-86C1-4CAD-BFDC-F3889AD10B4C}" type="presParOf" srcId="{89BD87DE-AA81-489F-9C63-246676BAC65E}" destId="{D9CE6E8D-F77B-4A1A-9307-4BD10E6866EC}" srcOrd="0" destOrd="0" presId="urn:microsoft.com/office/officeart/2018/2/layout/IconLabelList"/>
    <dgm:cxn modelId="{02A9D72C-42B1-43A4-82FA-1AD16A7D1AE4}" type="presParOf" srcId="{D9CE6E8D-F77B-4A1A-9307-4BD10E6866EC}" destId="{7675EFF5-351C-4575-970E-5E065F8365BE}" srcOrd="0" destOrd="0" presId="urn:microsoft.com/office/officeart/2018/2/layout/IconLabelList"/>
    <dgm:cxn modelId="{471CCD20-34FA-44C8-BF41-09CA7437671A}" type="presParOf" srcId="{D9CE6E8D-F77B-4A1A-9307-4BD10E6866EC}" destId="{D3BC14E6-56EF-4A0D-8610-69C913A0407D}" srcOrd="1" destOrd="0" presId="urn:microsoft.com/office/officeart/2018/2/layout/IconLabelList"/>
    <dgm:cxn modelId="{CBF5B9A4-2400-4A4F-BEE1-C7FB8C958726}" type="presParOf" srcId="{D9CE6E8D-F77B-4A1A-9307-4BD10E6866EC}" destId="{A4F18E64-633F-4806-82CE-BC728FCA1623}" srcOrd="2" destOrd="0" presId="urn:microsoft.com/office/officeart/2018/2/layout/IconLabelList"/>
    <dgm:cxn modelId="{8F913319-2077-485E-872C-E8F51356B6B5}" type="presParOf" srcId="{89BD87DE-AA81-489F-9C63-246676BAC65E}" destId="{9339281D-E18A-4B53-8C96-5DCA6B450469}" srcOrd="1" destOrd="0" presId="urn:microsoft.com/office/officeart/2018/2/layout/IconLabelList"/>
    <dgm:cxn modelId="{490B6F80-4174-4E85-BBEE-22811861E762}" type="presParOf" srcId="{89BD87DE-AA81-489F-9C63-246676BAC65E}" destId="{BA3CE594-5ADC-4533-841B-731577C9084A}" srcOrd="2" destOrd="0" presId="urn:microsoft.com/office/officeart/2018/2/layout/IconLabelList"/>
    <dgm:cxn modelId="{761E51B9-4B4E-4853-BCEA-4A05A7862748}" type="presParOf" srcId="{BA3CE594-5ADC-4533-841B-731577C9084A}" destId="{909C6594-2531-42D4-89DC-CB9A7991DF39}" srcOrd="0" destOrd="0" presId="urn:microsoft.com/office/officeart/2018/2/layout/IconLabelList"/>
    <dgm:cxn modelId="{A6C6CBE3-E5D7-4AA4-A71A-63752F403B8B}" type="presParOf" srcId="{BA3CE594-5ADC-4533-841B-731577C9084A}" destId="{21B6EAC3-859A-4B73-ACB5-01304811989B}" srcOrd="1" destOrd="0" presId="urn:microsoft.com/office/officeart/2018/2/layout/IconLabelList"/>
    <dgm:cxn modelId="{417577BD-B7AB-4976-9E23-435D43FCB070}" type="presParOf" srcId="{BA3CE594-5ADC-4533-841B-731577C9084A}" destId="{3DB94A96-28E8-434E-BF24-A56BE3A0C67D}" srcOrd="2" destOrd="0" presId="urn:microsoft.com/office/officeart/2018/2/layout/IconLabelList"/>
    <dgm:cxn modelId="{94D2E5DD-9773-48ED-8532-6B833EF1A441}" type="presParOf" srcId="{89BD87DE-AA81-489F-9C63-246676BAC65E}" destId="{C9DB8F29-CE46-4643-BC60-11064C141DDB}" srcOrd="3" destOrd="0" presId="urn:microsoft.com/office/officeart/2018/2/layout/IconLabelList"/>
    <dgm:cxn modelId="{40604525-8345-4FA4-9DC8-2B36793A4721}" type="presParOf" srcId="{89BD87DE-AA81-489F-9C63-246676BAC65E}" destId="{A194D9BF-8EF0-4E3E-B28E-752375AC1CF0}" srcOrd="4" destOrd="0" presId="urn:microsoft.com/office/officeart/2018/2/layout/IconLabelList"/>
    <dgm:cxn modelId="{1E085544-9137-457B-93A6-2CBE76294CEA}" type="presParOf" srcId="{A194D9BF-8EF0-4E3E-B28E-752375AC1CF0}" destId="{0F26F51A-3A95-4BC7-9724-0833BA9D051F}" srcOrd="0" destOrd="0" presId="urn:microsoft.com/office/officeart/2018/2/layout/IconLabelList"/>
    <dgm:cxn modelId="{94B31F6C-6719-45DD-9437-CC6BF0EC299D}" type="presParOf" srcId="{A194D9BF-8EF0-4E3E-B28E-752375AC1CF0}" destId="{D0534742-ACC9-4422-B0B0-B9880C70091D}" srcOrd="1" destOrd="0" presId="urn:microsoft.com/office/officeart/2018/2/layout/IconLabelList"/>
    <dgm:cxn modelId="{92158231-409F-47C5-B93C-CA70F120FD35}" type="presParOf" srcId="{A194D9BF-8EF0-4E3E-B28E-752375AC1CF0}" destId="{A8AC2E45-ADB0-4B36-AFDE-3FEC74039959}" srcOrd="2" destOrd="0" presId="urn:microsoft.com/office/officeart/2018/2/layout/IconLabelList"/>
    <dgm:cxn modelId="{3AB368BB-C943-4CB2-B077-3592E6E20E11}" type="presParOf" srcId="{89BD87DE-AA81-489F-9C63-246676BAC65E}" destId="{598C21AC-43A0-4B84-9302-E986A494EB6C}" srcOrd="5" destOrd="0" presId="urn:microsoft.com/office/officeart/2018/2/layout/IconLabelList"/>
    <dgm:cxn modelId="{6556C124-8FEE-4C34-B840-BEE490BED816}" type="presParOf" srcId="{89BD87DE-AA81-489F-9C63-246676BAC65E}" destId="{1D0500B0-07B2-4726-BA20-0A0546BF56FB}" srcOrd="6" destOrd="0" presId="urn:microsoft.com/office/officeart/2018/2/layout/IconLabelList"/>
    <dgm:cxn modelId="{3FAEFDC7-EB9B-4846-85F8-C6A36FA9ABB5}" type="presParOf" srcId="{1D0500B0-07B2-4726-BA20-0A0546BF56FB}" destId="{0CBDC163-0B92-499E-8530-24FCA8B59CF0}" srcOrd="0" destOrd="0" presId="urn:microsoft.com/office/officeart/2018/2/layout/IconLabelList"/>
    <dgm:cxn modelId="{9C6F5FEC-387D-4714-B8FF-8D7D9E4C9059}" type="presParOf" srcId="{1D0500B0-07B2-4726-BA20-0A0546BF56FB}" destId="{4C770EE0-5FC2-413D-9966-88412C3E88EA}" srcOrd="1" destOrd="0" presId="urn:microsoft.com/office/officeart/2018/2/layout/IconLabelList"/>
    <dgm:cxn modelId="{7B946605-6CD3-40A0-95D2-4088845949F4}" type="presParOf" srcId="{1D0500B0-07B2-4726-BA20-0A0546BF56FB}" destId="{A4C30336-D952-4304-B36B-F4DBC7E336C1}" srcOrd="2" destOrd="0" presId="urn:microsoft.com/office/officeart/2018/2/layout/IconLabelList"/>
    <dgm:cxn modelId="{9251B1C9-B2AD-4473-B6D0-B1139D931BDB}" type="presParOf" srcId="{89BD87DE-AA81-489F-9C63-246676BAC65E}" destId="{D2B2F613-851B-412A-B574-0CBE94CDC06B}" srcOrd="7" destOrd="0" presId="urn:microsoft.com/office/officeart/2018/2/layout/IconLabelList"/>
    <dgm:cxn modelId="{DA7AEB47-1D96-4B84-BBDD-9781E959EC93}" type="presParOf" srcId="{89BD87DE-AA81-489F-9C63-246676BAC65E}" destId="{70A9654E-D74E-41EC-BBB9-93E671194CC3}" srcOrd="8" destOrd="0" presId="urn:microsoft.com/office/officeart/2018/2/layout/IconLabelList"/>
    <dgm:cxn modelId="{764D0321-F8D8-4241-A9EC-242FE52A45CA}" type="presParOf" srcId="{70A9654E-D74E-41EC-BBB9-93E671194CC3}" destId="{79A79A3A-8F31-4CC4-BFDB-308D490009B7}" srcOrd="0" destOrd="0" presId="urn:microsoft.com/office/officeart/2018/2/layout/IconLabelList"/>
    <dgm:cxn modelId="{89D2B3D1-2FF1-4EF7-B980-72F99D730FD0}" type="presParOf" srcId="{70A9654E-D74E-41EC-BBB9-93E671194CC3}" destId="{B83FC1A5-F131-42C6-B63A-AD544D4F9F29}" srcOrd="1" destOrd="0" presId="urn:microsoft.com/office/officeart/2018/2/layout/IconLabelList"/>
    <dgm:cxn modelId="{AAB44FA1-83A0-4117-8F8C-9C03F95DF154}" type="presParOf" srcId="{70A9654E-D74E-41EC-BBB9-93E671194CC3}" destId="{415EF203-977F-4B9E-916A-42C1C880B10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58EF20-A623-46D6-A4C2-6DFD927AD3C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C823B44-9F9C-43E5-BBCB-C2DE8D0C55CC}">
      <dgm:prSet/>
      <dgm:spPr/>
      <dgm:t>
        <a:bodyPr/>
        <a:lstStyle/>
        <a:p>
          <a:r>
            <a:rPr lang="en-US"/>
            <a:t>Vision: Working Website for the CDL.</a:t>
          </a:r>
        </a:p>
      </dgm:t>
    </dgm:pt>
    <dgm:pt modelId="{18479517-4F9A-4939-A7CC-75743D1D1003}" type="parTrans" cxnId="{5788C409-CF8E-4C97-B296-E9EFC437D65E}">
      <dgm:prSet/>
      <dgm:spPr/>
      <dgm:t>
        <a:bodyPr/>
        <a:lstStyle/>
        <a:p>
          <a:endParaRPr lang="en-US"/>
        </a:p>
      </dgm:t>
    </dgm:pt>
    <dgm:pt modelId="{C977B28E-53DA-4B24-BD63-C28C91753984}" type="sibTrans" cxnId="{5788C409-CF8E-4C97-B296-E9EFC437D65E}">
      <dgm:prSet/>
      <dgm:spPr/>
      <dgm:t>
        <a:bodyPr/>
        <a:lstStyle/>
        <a:p>
          <a:endParaRPr lang="en-US"/>
        </a:p>
      </dgm:t>
    </dgm:pt>
    <dgm:pt modelId="{76609158-E5E5-467C-A8D5-464F6B6ACC51}">
      <dgm:prSet/>
      <dgm:spPr/>
      <dgm:t>
        <a:bodyPr/>
        <a:lstStyle/>
        <a:p>
          <a:r>
            <a:rPr lang="en-US"/>
            <a:t>Needs: Ideas, Content and Experts.</a:t>
          </a:r>
        </a:p>
      </dgm:t>
    </dgm:pt>
    <dgm:pt modelId="{03FA0DC0-C401-4367-96BC-C3D33FB6B405}" type="parTrans" cxnId="{FB7DCCD2-33A5-480C-A91A-13BD528CC2AA}">
      <dgm:prSet/>
      <dgm:spPr/>
      <dgm:t>
        <a:bodyPr/>
        <a:lstStyle/>
        <a:p>
          <a:endParaRPr lang="en-US"/>
        </a:p>
      </dgm:t>
    </dgm:pt>
    <dgm:pt modelId="{374C12E7-F1FE-4828-96D5-1F6A2D9E451F}" type="sibTrans" cxnId="{FB7DCCD2-33A5-480C-A91A-13BD528CC2AA}">
      <dgm:prSet/>
      <dgm:spPr/>
      <dgm:t>
        <a:bodyPr/>
        <a:lstStyle/>
        <a:p>
          <a:endParaRPr lang="en-US"/>
        </a:p>
      </dgm:t>
    </dgm:pt>
    <dgm:pt modelId="{7BB33EE0-DB21-462C-8F7C-429495796F17}">
      <dgm:prSet/>
      <dgm:spPr/>
      <dgm:t>
        <a:bodyPr/>
        <a:lstStyle/>
        <a:p>
          <a:r>
            <a:rPr lang="en-US"/>
            <a:t>Actions: To implement the needs for real-time.</a:t>
          </a:r>
        </a:p>
      </dgm:t>
    </dgm:pt>
    <dgm:pt modelId="{51B9F7F5-19B2-41A5-8BDD-E9C3C48BB5D4}" type="parTrans" cxnId="{AC4EFBDD-C5ED-4616-8B2C-46ACD80A7A14}">
      <dgm:prSet/>
      <dgm:spPr/>
      <dgm:t>
        <a:bodyPr/>
        <a:lstStyle/>
        <a:p>
          <a:endParaRPr lang="en-US"/>
        </a:p>
      </dgm:t>
    </dgm:pt>
    <dgm:pt modelId="{E725DA4A-2D20-4CDF-BF74-A47AE68F1DF0}" type="sibTrans" cxnId="{AC4EFBDD-C5ED-4616-8B2C-46ACD80A7A14}">
      <dgm:prSet/>
      <dgm:spPr/>
      <dgm:t>
        <a:bodyPr/>
        <a:lstStyle/>
        <a:p>
          <a:endParaRPr lang="en-US"/>
        </a:p>
      </dgm:t>
    </dgm:pt>
    <dgm:pt modelId="{FE35434C-79CA-4D65-9540-4B46368C3FC0}">
      <dgm:prSet/>
      <dgm:spPr/>
      <dgm:t>
        <a:bodyPr/>
        <a:lstStyle/>
        <a:p>
          <a:r>
            <a:rPr lang="en-US"/>
            <a:t>Deliverables: Ideas, Prototypes, Specifications, Risks, Budget and a Superior website.</a:t>
          </a:r>
        </a:p>
      </dgm:t>
    </dgm:pt>
    <dgm:pt modelId="{DD1DF5DE-EAB9-4066-890F-78B739DCB433}" type="parTrans" cxnId="{B193CA68-F820-45C9-8836-559D7E3F74F7}">
      <dgm:prSet/>
      <dgm:spPr/>
      <dgm:t>
        <a:bodyPr/>
        <a:lstStyle/>
        <a:p>
          <a:endParaRPr lang="en-US"/>
        </a:p>
      </dgm:t>
    </dgm:pt>
    <dgm:pt modelId="{CF75A08B-9450-4A60-A6F9-4DC20BF0AD88}" type="sibTrans" cxnId="{B193CA68-F820-45C9-8836-559D7E3F74F7}">
      <dgm:prSet/>
      <dgm:spPr/>
      <dgm:t>
        <a:bodyPr/>
        <a:lstStyle/>
        <a:p>
          <a:endParaRPr lang="en-US"/>
        </a:p>
      </dgm:t>
    </dgm:pt>
    <dgm:pt modelId="{2BF41243-0BF5-40D5-B57D-4DCD1DD12F22}" type="pres">
      <dgm:prSet presAssocID="{A958EF20-A623-46D6-A4C2-6DFD927AD3C3}" presName="root" presStyleCnt="0">
        <dgm:presLayoutVars>
          <dgm:dir/>
          <dgm:resizeHandles val="exact"/>
        </dgm:presLayoutVars>
      </dgm:prSet>
      <dgm:spPr/>
    </dgm:pt>
    <dgm:pt modelId="{A9CD92C8-6C26-4A0C-956A-C12B483F1D33}" type="pres">
      <dgm:prSet presAssocID="{CC823B44-9F9C-43E5-BBCB-C2DE8D0C55CC}" presName="compNode" presStyleCnt="0"/>
      <dgm:spPr/>
    </dgm:pt>
    <dgm:pt modelId="{32790B59-4E6B-4C4C-96F6-944A57F5D76D}" type="pres">
      <dgm:prSet presAssocID="{CC823B44-9F9C-43E5-BBCB-C2DE8D0C55CC}" presName="bgRect" presStyleLbl="bgShp" presStyleIdx="0" presStyleCnt="4" custLinFactNeighborY="-1071"/>
      <dgm:spPr/>
    </dgm:pt>
    <dgm:pt modelId="{2B2E6729-ECF2-4B03-9780-B33732D3C8B4}" type="pres">
      <dgm:prSet presAssocID="{CC823B44-9F9C-43E5-BBCB-C2DE8D0C55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256616FD-E684-4B3A-9A90-1EFC3A5F43BE}" type="pres">
      <dgm:prSet presAssocID="{CC823B44-9F9C-43E5-BBCB-C2DE8D0C55CC}" presName="spaceRect" presStyleCnt="0"/>
      <dgm:spPr/>
    </dgm:pt>
    <dgm:pt modelId="{FACDE436-B268-4DBF-BA3C-C492AE5A6E3F}" type="pres">
      <dgm:prSet presAssocID="{CC823B44-9F9C-43E5-BBCB-C2DE8D0C55CC}" presName="parTx" presStyleLbl="revTx" presStyleIdx="0" presStyleCnt="4">
        <dgm:presLayoutVars>
          <dgm:chMax val="0"/>
          <dgm:chPref val="0"/>
        </dgm:presLayoutVars>
      </dgm:prSet>
      <dgm:spPr/>
    </dgm:pt>
    <dgm:pt modelId="{4F9B4539-7D3A-4910-A2C5-6C7319A62125}" type="pres">
      <dgm:prSet presAssocID="{C977B28E-53DA-4B24-BD63-C28C91753984}" presName="sibTrans" presStyleCnt="0"/>
      <dgm:spPr/>
    </dgm:pt>
    <dgm:pt modelId="{4E5460B3-8460-4DC2-84CA-24D99F5A4916}" type="pres">
      <dgm:prSet presAssocID="{76609158-E5E5-467C-A8D5-464F6B6ACC51}" presName="compNode" presStyleCnt="0"/>
      <dgm:spPr/>
    </dgm:pt>
    <dgm:pt modelId="{D3F76FC7-3FAD-4E35-AAB2-F481A922E3CF}" type="pres">
      <dgm:prSet presAssocID="{76609158-E5E5-467C-A8D5-464F6B6ACC51}" presName="bgRect" presStyleLbl="bgShp" presStyleIdx="1" presStyleCnt="4"/>
      <dgm:spPr/>
    </dgm:pt>
    <dgm:pt modelId="{A0FE365C-8213-48CC-B4FC-B3C7DE936F20}" type="pres">
      <dgm:prSet presAssocID="{76609158-E5E5-467C-A8D5-464F6B6ACC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A3FD5C85-406A-47A1-8BFE-B809820C6367}" type="pres">
      <dgm:prSet presAssocID="{76609158-E5E5-467C-A8D5-464F6B6ACC51}" presName="spaceRect" presStyleCnt="0"/>
      <dgm:spPr/>
    </dgm:pt>
    <dgm:pt modelId="{8A2F06D3-8EE8-4892-9C1D-20E2D93D00B5}" type="pres">
      <dgm:prSet presAssocID="{76609158-E5E5-467C-A8D5-464F6B6ACC51}" presName="parTx" presStyleLbl="revTx" presStyleIdx="1" presStyleCnt="4">
        <dgm:presLayoutVars>
          <dgm:chMax val="0"/>
          <dgm:chPref val="0"/>
        </dgm:presLayoutVars>
      </dgm:prSet>
      <dgm:spPr/>
    </dgm:pt>
    <dgm:pt modelId="{F225A15F-B188-4349-9806-C79D683118C5}" type="pres">
      <dgm:prSet presAssocID="{374C12E7-F1FE-4828-96D5-1F6A2D9E451F}" presName="sibTrans" presStyleCnt="0"/>
      <dgm:spPr/>
    </dgm:pt>
    <dgm:pt modelId="{5F7BFBB2-D75D-477E-A131-13BDE86783A2}" type="pres">
      <dgm:prSet presAssocID="{7BB33EE0-DB21-462C-8F7C-429495796F17}" presName="compNode" presStyleCnt="0"/>
      <dgm:spPr/>
    </dgm:pt>
    <dgm:pt modelId="{183E9B3D-60CD-4EA0-B7FE-DA0F993CB51D}" type="pres">
      <dgm:prSet presAssocID="{7BB33EE0-DB21-462C-8F7C-429495796F17}" presName="bgRect" presStyleLbl="bgShp" presStyleIdx="2" presStyleCnt="4"/>
      <dgm:spPr/>
    </dgm:pt>
    <dgm:pt modelId="{741D2F1D-371B-4E94-B8EE-6A871BFEF95E}" type="pres">
      <dgm:prSet presAssocID="{7BB33EE0-DB21-462C-8F7C-429495796F1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nion"/>
        </a:ext>
      </dgm:extLst>
    </dgm:pt>
    <dgm:pt modelId="{13E87825-10E6-4318-96EA-418A8CCBDD53}" type="pres">
      <dgm:prSet presAssocID="{7BB33EE0-DB21-462C-8F7C-429495796F17}" presName="spaceRect" presStyleCnt="0"/>
      <dgm:spPr/>
    </dgm:pt>
    <dgm:pt modelId="{89A21706-FACD-44CF-AE15-D8C85C46ACD2}" type="pres">
      <dgm:prSet presAssocID="{7BB33EE0-DB21-462C-8F7C-429495796F17}" presName="parTx" presStyleLbl="revTx" presStyleIdx="2" presStyleCnt="4">
        <dgm:presLayoutVars>
          <dgm:chMax val="0"/>
          <dgm:chPref val="0"/>
        </dgm:presLayoutVars>
      </dgm:prSet>
      <dgm:spPr/>
    </dgm:pt>
    <dgm:pt modelId="{2F044FA9-E449-4EE7-8FF0-18A9A1972FCA}" type="pres">
      <dgm:prSet presAssocID="{E725DA4A-2D20-4CDF-BF74-A47AE68F1DF0}" presName="sibTrans" presStyleCnt="0"/>
      <dgm:spPr/>
    </dgm:pt>
    <dgm:pt modelId="{D30BFFD2-F737-4FFE-8F7D-56433706ECD5}" type="pres">
      <dgm:prSet presAssocID="{FE35434C-79CA-4D65-9540-4B46368C3FC0}" presName="compNode" presStyleCnt="0"/>
      <dgm:spPr/>
    </dgm:pt>
    <dgm:pt modelId="{291F4A08-1F11-4421-8547-4DE4DB9BE5EB}" type="pres">
      <dgm:prSet presAssocID="{FE35434C-79CA-4D65-9540-4B46368C3FC0}" presName="bgRect" presStyleLbl="bgShp" presStyleIdx="3" presStyleCnt="4"/>
      <dgm:spPr/>
    </dgm:pt>
    <dgm:pt modelId="{6957979D-320F-4719-AFEE-D7DD3E90CBF5}" type="pres">
      <dgm:prSet presAssocID="{FE35434C-79CA-4D65-9540-4B46368C3FC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031F43DA-6C73-4BC1-A158-400475A74A3F}" type="pres">
      <dgm:prSet presAssocID="{FE35434C-79CA-4D65-9540-4B46368C3FC0}" presName="spaceRect" presStyleCnt="0"/>
      <dgm:spPr/>
    </dgm:pt>
    <dgm:pt modelId="{0416C478-58A7-4EAB-8F9C-ECA9A65358FF}" type="pres">
      <dgm:prSet presAssocID="{FE35434C-79CA-4D65-9540-4B46368C3FC0}" presName="parTx" presStyleLbl="revTx" presStyleIdx="3" presStyleCnt="4">
        <dgm:presLayoutVars>
          <dgm:chMax val="0"/>
          <dgm:chPref val="0"/>
        </dgm:presLayoutVars>
      </dgm:prSet>
      <dgm:spPr/>
    </dgm:pt>
  </dgm:ptLst>
  <dgm:cxnLst>
    <dgm:cxn modelId="{5788C409-CF8E-4C97-B296-E9EFC437D65E}" srcId="{A958EF20-A623-46D6-A4C2-6DFD927AD3C3}" destId="{CC823B44-9F9C-43E5-BBCB-C2DE8D0C55CC}" srcOrd="0" destOrd="0" parTransId="{18479517-4F9A-4939-A7CC-75743D1D1003}" sibTransId="{C977B28E-53DA-4B24-BD63-C28C91753984}"/>
    <dgm:cxn modelId="{9269F10B-639A-479B-A375-A076B0BEE9A0}" type="presOf" srcId="{76609158-E5E5-467C-A8D5-464F6B6ACC51}" destId="{8A2F06D3-8EE8-4892-9C1D-20E2D93D00B5}" srcOrd="0" destOrd="0" presId="urn:microsoft.com/office/officeart/2018/2/layout/IconVerticalSolidList"/>
    <dgm:cxn modelId="{8066772F-C5E9-42D1-A0BD-1F211C84AD09}" type="presOf" srcId="{A958EF20-A623-46D6-A4C2-6DFD927AD3C3}" destId="{2BF41243-0BF5-40D5-B57D-4DCD1DD12F22}" srcOrd="0" destOrd="0" presId="urn:microsoft.com/office/officeart/2018/2/layout/IconVerticalSolidList"/>
    <dgm:cxn modelId="{7CA01766-9CC2-44CB-881A-51C94073E236}" type="presOf" srcId="{FE35434C-79CA-4D65-9540-4B46368C3FC0}" destId="{0416C478-58A7-4EAB-8F9C-ECA9A65358FF}" srcOrd="0" destOrd="0" presId="urn:microsoft.com/office/officeart/2018/2/layout/IconVerticalSolidList"/>
    <dgm:cxn modelId="{B193CA68-F820-45C9-8836-559D7E3F74F7}" srcId="{A958EF20-A623-46D6-A4C2-6DFD927AD3C3}" destId="{FE35434C-79CA-4D65-9540-4B46368C3FC0}" srcOrd="3" destOrd="0" parTransId="{DD1DF5DE-EAB9-4066-890F-78B739DCB433}" sibTransId="{CF75A08B-9450-4A60-A6F9-4DC20BF0AD88}"/>
    <dgm:cxn modelId="{14A56C8E-CF31-4FF9-A11A-BA1DEC85B9C8}" type="presOf" srcId="{7BB33EE0-DB21-462C-8F7C-429495796F17}" destId="{89A21706-FACD-44CF-AE15-D8C85C46ACD2}" srcOrd="0" destOrd="0" presId="urn:microsoft.com/office/officeart/2018/2/layout/IconVerticalSolidList"/>
    <dgm:cxn modelId="{FB7DCCD2-33A5-480C-A91A-13BD528CC2AA}" srcId="{A958EF20-A623-46D6-A4C2-6DFD927AD3C3}" destId="{76609158-E5E5-467C-A8D5-464F6B6ACC51}" srcOrd="1" destOrd="0" parTransId="{03FA0DC0-C401-4367-96BC-C3D33FB6B405}" sibTransId="{374C12E7-F1FE-4828-96D5-1F6A2D9E451F}"/>
    <dgm:cxn modelId="{3205D1D6-7BD0-459D-A144-099F3E5F7316}" type="presOf" srcId="{CC823B44-9F9C-43E5-BBCB-C2DE8D0C55CC}" destId="{FACDE436-B268-4DBF-BA3C-C492AE5A6E3F}" srcOrd="0" destOrd="0" presId="urn:microsoft.com/office/officeart/2018/2/layout/IconVerticalSolidList"/>
    <dgm:cxn modelId="{AC4EFBDD-C5ED-4616-8B2C-46ACD80A7A14}" srcId="{A958EF20-A623-46D6-A4C2-6DFD927AD3C3}" destId="{7BB33EE0-DB21-462C-8F7C-429495796F17}" srcOrd="2" destOrd="0" parTransId="{51B9F7F5-19B2-41A5-8BDD-E9C3C48BB5D4}" sibTransId="{E725DA4A-2D20-4CDF-BF74-A47AE68F1DF0}"/>
    <dgm:cxn modelId="{DD9F0A5D-1160-407F-95E0-8CAF95806FF3}" type="presParOf" srcId="{2BF41243-0BF5-40D5-B57D-4DCD1DD12F22}" destId="{A9CD92C8-6C26-4A0C-956A-C12B483F1D33}" srcOrd="0" destOrd="0" presId="urn:microsoft.com/office/officeart/2018/2/layout/IconVerticalSolidList"/>
    <dgm:cxn modelId="{20CF4D61-D7B9-4373-B9CF-0EBE966CA97C}" type="presParOf" srcId="{A9CD92C8-6C26-4A0C-956A-C12B483F1D33}" destId="{32790B59-4E6B-4C4C-96F6-944A57F5D76D}" srcOrd="0" destOrd="0" presId="urn:microsoft.com/office/officeart/2018/2/layout/IconVerticalSolidList"/>
    <dgm:cxn modelId="{60F819F2-F77E-46A6-86BD-CAAC904BFA62}" type="presParOf" srcId="{A9CD92C8-6C26-4A0C-956A-C12B483F1D33}" destId="{2B2E6729-ECF2-4B03-9780-B33732D3C8B4}" srcOrd="1" destOrd="0" presId="urn:microsoft.com/office/officeart/2018/2/layout/IconVerticalSolidList"/>
    <dgm:cxn modelId="{EC0E2E0B-9948-4B8E-A9CA-A8A4C770A905}" type="presParOf" srcId="{A9CD92C8-6C26-4A0C-956A-C12B483F1D33}" destId="{256616FD-E684-4B3A-9A90-1EFC3A5F43BE}" srcOrd="2" destOrd="0" presId="urn:microsoft.com/office/officeart/2018/2/layout/IconVerticalSolidList"/>
    <dgm:cxn modelId="{06DF80CC-DAFB-49B6-BE6A-DE14DDF0C2FB}" type="presParOf" srcId="{A9CD92C8-6C26-4A0C-956A-C12B483F1D33}" destId="{FACDE436-B268-4DBF-BA3C-C492AE5A6E3F}" srcOrd="3" destOrd="0" presId="urn:microsoft.com/office/officeart/2018/2/layout/IconVerticalSolidList"/>
    <dgm:cxn modelId="{61F57AA5-F623-4AFE-8074-C346290F4E22}" type="presParOf" srcId="{2BF41243-0BF5-40D5-B57D-4DCD1DD12F22}" destId="{4F9B4539-7D3A-4910-A2C5-6C7319A62125}" srcOrd="1" destOrd="0" presId="urn:microsoft.com/office/officeart/2018/2/layout/IconVerticalSolidList"/>
    <dgm:cxn modelId="{D4C2F3B1-A9F8-4F53-A5DD-3E6964CEE0B8}" type="presParOf" srcId="{2BF41243-0BF5-40D5-B57D-4DCD1DD12F22}" destId="{4E5460B3-8460-4DC2-84CA-24D99F5A4916}" srcOrd="2" destOrd="0" presId="urn:microsoft.com/office/officeart/2018/2/layout/IconVerticalSolidList"/>
    <dgm:cxn modelId="{09FCA819-6A89-4275-96F8-A276A3DC1893}" type="presParOf" srcId="{4E5460B3-8460-4DC2-84CA-24D99F5A4916}" destId="{D3F76FC7-3FAD-4E35-AAB2-F481A922E3CF}" srcOrd="0" destOrd="0" presId="urn:microsoft.com/office/officeart/2018/2/layout/IconVerticalSolidList"/>
    <dgm:cxn modelId="{C5247C18-B43D-4F76-BCB3-96FEFE25B609}" type="presParOf" srcId="{4E5460B3-8460-4DC2-84CA-24D99F5A4916}" destId="{A0FE365C-8213-48CC-B4FC-B3C7DE936F20}" srcOrd="1" destOrd="0" presId="urn:microsoft.com/office/officeart/2018/2/layout/IconVerticalSolidList"/>
    <dgm:cxn modelId="{D36C7E97-77C0-445C-8DBC-5EBC836F5239}" type="presParOf" srcId="{4E5460B3-8460-4DC2-84CA-24D99F5A4916}" destId="{A3FD5C85-406A-47A1-8BFE-B809820C6367}" srcOrd="2" destOrd="0" presId="urn:microsoft.com/office/officeart/2018/2/layout/IconVerticalSolidList"/>
    <dgm:cxn modelId="{AB170535-E192-424B-9DA9-5D33EEAB368C}" type="presParOf" srcId="{4E5460B3-8460-4DC2-84CA-24D99F5A4916}" destId="{8A2F06D3-8EE8-4892-9C1D-20E2D93D00B5}" srcOrd="3" destOrd="0" presId="urn:microsoft.com/office/officeart/2018/2/layout/IconVerticalSolidList"/>
    <dgm:cxn modelId="{D48E0366-6ABA-44AA-9804-1B7E35BC621C}" type="presParOf" srcId="{2BF41243-0BF5-40D5-B57D-4DCD1DD12F22}" destId="{F225A15F-B188-4349-9806-C79D683118C5}" srcOrd="3" destOrd="0" presId="urn:microsoft.com/office/officeart/2018/2/layout/IconVerticalSolidList"/>
    <dgm:cxn modelId="{2BD107F5-EE88-4BA0-BC29-B3C2C4221967}" type="presParOf" srcId="{2BF41243-0BF5-40D5-B57D-4DCD1DD12F22}" destId="{5F7BFBB2-D75D-477E-A131-13BDE86783A2}" srcOrd="4" destOrd="0" presId="urn:microsoft.com/office/officeart/2018/2/layout/IconVerticalSolidList"/>
    <dgm:cxn modelId="{4C6C140D-E100-47DF-B9B4-4B4832032928}" type="presParOf" srcId="{5F7BFBB2-D75D-477E-A131-13BDE86783A2}" destId="{183E9B3D-60CD-4EA0-B7FE-DA0F993CB51D}" srcOrd="0" destOrd="0" presId="urn:microsoft.com/office/officeart/2018/2/layout/IconVerticalSolidList"/>
    <dgm:cxn modelId="{22554BAA-1C24-4446-BF24-3A72689A30EB}" type="presParOf" srcId="{5F7BFBB2-D75D-477E-A131-13BDE86783A2}" destId="{741D2F1D-371B-4E94-B8EE-6A871BFEF95E}" srcOrd="1" destOrd="0" presId="urn:microsoft.com/office/officeart/2018/2/layout/IconVerticalSolidList"/>
    <dgm:cxn modelId="{34AC8B6A-6B4E-45CE-95E3-0B838B3F8E4C}" type="presParOf" srcId="{5F7BFBB2-D75D-477E-A131-13BDE86783A2}" destId="{13E87825-10E6-4318-96EA-418A8CCBDD53}" srcOrd="2" destOrd="0" presId="urn:microsoft.com/office/officeart/2018/2/layout/IconVerticalSolidList"/>
    <dgm:cxn modelId="{279D5D12-E3F1-4E27-9CC3-EDCA2F9F1E7D}" type="presParOf" srcId="{5F7BFBB2-D75D-477E-A131-13BDE86783A2}" destId="{89A21706-FACD-44CF-AE15-D8C85C46ACD2}" srcOrd="3" destOrd="0" presId="urn:microsoft.com/office/officeart/2018/2/layout/IconVerticalSolidList"/>
    <dgm:cxn modelId="{4E473213-0729-4620-B1CC-C55D9D4197B8}" type="presParOf" srcId="{2BF41243-0BF5-40D5-B57D-4DCD1DD12F22}" destId="{2F044FA9-E449-4EE7-8FF0-18A9A1972FCA}" srcOrd="5" destOrd="0" presId="urn:microsoft.com/office/officeart/2018/2/layout/IconVerticalSolidList"/>
    <dgm:cxn modelId="{71BA1AD2-6C5D-498B-9BEC-1617EDE1E967}" type="presParOf" srcId="{2BF41243-0BF5-40D5-B57D-4DCD1DD12F22}" destId="{D30BFFD2-F737-4FFE-8F7D-56433706ECD5}" srcOrd="6" destOrd="0" presId="urn:microsoft.com/office/officeart/2018/2/layout/IconVerticalSolidList"/>
    <dgm:cxn modelId="{1411963F-FF9F-4D16-B1A7-A02BE5F8E691}" type="presParOf" srcId="{D30BFFD2-F737-4FFE-8F7D-56433706ECD5}" destId="{291F4A08-1F11-4421-8547-4DE4DB9BE5EB}" srcOrd="0" destOrd="0" presId="urn:microsoft.com/office/officeart/2018/2/layout/IconVerticalSolidList"/>
    <dgm:cxn modelId="{98348E92-70DC-44DE-B00E-E3DC2767BB79}" type="presParOf" srcId="{D30BFFD2-F737-4FFE-8F7D-56433706ECD5}" destId="{6957979D-320F-4719-AFEE-D7DD3E90CBF5}" srcOrd="1" destOrd="0" presId="urn:microsoft.com/office/officeart/2018/2/layout/IconVerticalSolidList"/>
    <dgm:cxn modelId="{5715A6EC-2277-4AFD-95AC-3E3F3A5D7640}" type="presParOf" srcId="{D30BFFD2-F737-4FFE-8F7D-56433706ECD5}" destId="{031F43DA-6C73-4BC1-A158-400475A74A3F}" srcOrd="2" destOrd="0" presId="urn:microsoft.com/office/officeart/2018/2/layout/IconVerticalSolidList"/>
    <dgm:cxn modelId="{6100F1BB-ED78-4369-A8CE-E4402F332BE0}" type="presParOf" srcId="{D30BFFD2-F737-4FFE-8F7D-56433706ECD5}" destId="{0416C478-58A7-4EAB-8F9C-ECA9A65358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9B6C72-1077-42F2-917F-905830B30F2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DF92CF7-735F-4ED7-A4A5-8287DA5C17F1}">
      <dgm:prSet/>
      <dgm:spPr/>
      <dgm:t>
        <a:bodyPr/>
        <a:lstStyle/>
        <a:p>
          <a:pPr>
            <a:defRPr cap="all"/>
          </a:pPr>
          <a:r>
            <a:rPr lang="en-US" dirty="0"/>
            <a:t>E-commerce Function</a:t>
          </a:r>
        </a:p>
      </dgm:t>
    </dgm:pt>
    <dgm:pt modelId="{B24FF315-99ED-44CF-ACA2-0407261FE8C4}" type="parTrans" cxnId="{C1E0D7D9-7529-4556-9C99-8D47C907116C}">
      <dgm:prSet/>
      <dgm:spPr/>
      <dgm:t>
        <a:bodyPr/>
        <a:lstStyle/>
        <a:p>
          <a:endParaRPr lang="en-US"/>
        </a:p>
      </dgm:t>
    </dgm:pt>
    <dgm:pt modelId="{6E0C84A4-6864-4255-9061-B07986CFA9F6}" type="sibTrans" cxnId="{C1E0D7D9-7529-4556-9C99-8D47C907116C}">
      <dgm:prSet/>
      <dgm:spPr/>
      <dgm:t>
        <a:bodyPr/>
        <a:lstStyle/>
        <a:p>
          <a:endParaRPr lang="en-US"/>
        </a:p>
      </dgm:t>
    </dgm:pt>
    <dgm:pt modelId="{A8DA95C0-D005-4E9F-BB70-4280CE662354}">
      <dgm:prSet/>
      <dgm:spPr/>
      <dgm:t>
        <a:bodyPr/>
        <a:lstStyle/>
        <a:p>
          <a:pPr>
            <a:defRPr cap="all"/>
          </a:pPr>
          <a:r>
            <a:rPr lang="en-US"/>
            <a:t>Image recognition</a:t>
          </a:r>
        </a:p>
      </dgm:t>
    </dgm:pt>
    <dgm:pt modelId="{719C23A2-14DF-4D91-861C-CF55E5DC1C53}" type="parTrans" cxnId="{5C3D321B-991D-4126-A688-532C94BFBD26}">
      <dgm:prSet/>
      <dgm:spPr/>
      <dgm:t>
        <a:bodyPr/>
        <a:lstStyle/>
        <a:p>
          <a:endParaRPr lang="en-US"/>
        </a:p>
      </dgm:t>
    </dgm:pt>
    <dgm:pt modelId="{882694A3-72A0-42F8-A341-83F2E7F49FC1}" type="sibTrans" cxnId="{5C3D321B-991D-4126-A688-532C94BFBD26}">
      <dgm:prSet/>
      <dgm:spPr/>
      <dgm:t>
        <a:bodyPr/>
        <a:lstStyle/>
        <a:p>
          <a:endParaRPr lang="en-US"/>
        </a:p>
      </dgm:t>
    </dgm:pt>
    <dgm:pt modelId="{10486B36-D4A0-4A97-A103-31DE43B5428B}">
      <dgm:prSet/>
      <dgm:spPr/>
      <dgm:t>
        <a:bodyPr/>
        <a:lstStyle/>
        <a:p>
          <a:pPr>
            <a:defRPr cap="all"/>
          </a:pPr>
          <a:r>
            <a:rPr lang="en-US"/>
            <a:t>Advanced Analytics</a:t>
          </a:r>
        </a:p>
      </dgm:t>
    </dgm:pt>
    <dgm:pt modelId="{B41CC6E4-5E61-4B24-B089-49BE3D588CCB}" type="parTrans" cxnId="{4F3DD822-E2AD-41B3-9F35-C799C11E6721}">
      <dgm:prSet/>
      <dgm:spPr/>
      <dgm:t>
        <a:bodyPr/>
        <a:lstStyle/>
        <a:p>
          <a:endParaRPr lang="en-US"/>
        </a:p>
      </dgm:t>
    </dgm:pt>
    <dgm:pt modelId="{CD814263-0B1A-47F3-ACEC-32078281230A}" type="sibTrans" cxnId="{4F3DD822-E2AD-41B3-9F35-C799C11E6721}">
      <dgm:prSet/>
      <dgm:spPr/>
      <dgm:t>
        <a:bodyPr/>
        <a:lstStyle/>
        <a:p>
          <a:endParaRPr lang="en-US"/>
        </a:p>
      </dgm:t>
    </dgm:pt>
    <dgm:pt modelId="{A2CE7FF5-328F-4BC9-9FAF-38E47300A16C}">
      <dgm:prSet/>
      <dgm:spPr/>
      <dgm:t>
        <a:bodyPr/>
        <a:lstStyle/>
        <a:p>
          <a:pPr>
            <a:defRPr cap="all"/>
          </a:pPr>
          <a:r>
            <a:rPr lang="en-US"/>
            <a:t>Custom design of equipment</a:t>
          </a:r>
        </a:p>
      </dgm:t>
    </dgm:pt>
    <dgm:pt modelId="{513C8A93-9BC7-4B2D-A792-FDF7EF14BD6E}" type="parTrans" cxnId="{2976F0DC-EAAC-4EEC-8A7D-DBDC4E4BC3B0}">
      <dgm:prSet/>
      <dgm:spPr/>
      <dgm:t>
        <a:bodyPr/>
        <a:lstStyle/>
        <a:p>
          <a:endParaRPr lang="en-US"/>
        </a:p>
      </dgm:t>
    </dgm:pt>
    <dgm:pt modelId="{5251A98D-829B-486A-A485-33FFB76E05E2}" type="sibTrans" cxnId="{2976F0DC-EAAC-4EEC-8A7D-DBDC4E4BC3B0}">
      <dgm:prSet/>
      <dgm:spPr/>
      <dgm:t>
        <a:bodyPr/>
        <a:lstStyle/>
        <a:p>
          <a:endParaRPr lang="en-US"/>
        </a:p>
      </dgm:t>
    </dgm:pt>
    <dgm:pt modelId="{5AEBAADF-5EA3-4173-B58A-D258204DCBD5}" type="pres">
      <dgm:prSet presAssocID="{C79B6C72-1077-42F2-917F-905830B30F2F}" presName="root" presStyleCnt="0">
        <dgm:presLayoutVars>
          <dgm:dir/>
          <dgm:resizeHandles val="exact"/>
        </dgm:presLayoutVars>
      </dgm:prSet>
      <dgm:spPr/>
    </dgm:pt>
    <dgm:pt modelId="{1514FEF1-7B22-49D3-AEED-69EE5B5B2C6C}" type="pres">
      <dgm:prSet presAssocID="{ADF92CF7-735F-4ED7-A4A5-8287DA5C17F1}" presName="compNode" presStyleCnt="0"/>
      <dgm:spPr/>
    </dgm:pt>
    <dgm:pt modelId="{9DF5A32F-9747-46B5-8507-C2E6C78BC8F9}" type="pres">
      <dgm:prSet presAssocID="{ADF92CF7-735F-4ED7-A4A5-8287DA5C17F1}" presName="iconBgRect" presStyleLbl="bgShp" presStyleIdx="0" presStyleCnt="4"/>
      <dgm:spPr/>
    </dgm:pt>
    <dgm:pt modelId="{9E13B333-350D-46CA-B76A-A74D480D6B0F}" type="pres">
      <dgm:prSet presAssocID="{ADF92CF7-735F-4ED7-A4A5-8287DA5C17F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11790AD2-5106-4175-95B4-CB3E9E8CAA7E}" type="pres">
      <dgm:prSet presAssocID="{ADF92CF7-735F-4ED7-A4A5-8287DA5C17F1}" presName="spaceRect" presStyleCnt="0"/>
      <dgm:spPr/>
    </dgm:pt>
    <dgm:pt modelId="{9D8B14D2-FCBC-4063-9186-0AF347D44C4B}" type="pres">
      <dgm:prSet presAssocID="{ADF92CF7-735F-4ED7-A4A5-8287DA5C17F1}" presName="textRect" presStyleLbl="revTx" presStyleIdx="0" presStyleCnt="4">
        <dgm:presLayoutVars>
          <dgm:chMax val="1"/>
          <dgm:chPref val="1"/>
        </dgm:presLayoutVars>
      </dgm:prSet>
      <dgm:spPr/>
    </dgm:pt>
    <dgm:pt modelId="{90077C5C-4208-44FB-9A5B-7BC132C27BF4}" type="pres">
      <dgm:prSet presAssocID="{6E0C84A4-6864-4255-9061-B07986CFA9F6}" presName="sibTrans" presStyleCnt="0"/>
      <dgm:spPr/>
    </dgm:pt>
    <dgm:pt modelId="{8E1640C1-4650-47FF-A2D0-0E45F200BFDE}" type="pres">
      <dgm:prSet presAssocID="{A8DA95C0-D005-4E9F-BB70-4280CE662354}" presName="compNode" presStyleCnt="0"/>
      <dgm:spPr/>
    </dgm:pt>
    <dgm:pt modelId="{6BD257A5-0525-4EC3-875E-9642FDA693B3}" type="pres">
      <dgm:prSet presAssocID="{A8DA95C0-D005-4E9F-BB70-4280CE662354}" presName="iconBgRect" presStyleLbl="bgShp" presStyleIdx="1" presStyleCnt="4"/>
      <dgm:spPr/>
    </dgm:pt>
    <dgm:pt modelId="{0E1C130C-0FF7-4EBD-99D0-BAF370086746}" type="pres">
      <dgm:prSet presAssocID="{A8DA95C0-D005-4E9F-BB70-4280CE6623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mera"/>
        </a:ext>
      </dgm:extLst>
    </dgm:pt>
    <dgm:pt modelId="{B7F33278-4329-400A-94D0-F34CB08EBD16}" type="pres">
      <dgm:prSet presAssocID="{A8DA95C0-D005-4E9F-BB70-4280CE662354}" presName="spaceRect" presStyleCnt="0"/>
      <dgm:spPr/>
    </dgm:pt>
    <dgm:pt modelId="{A8B5D446-F48E-463E-A5CB-4C14F24FB4D8}" type="pres">
      <dgm:prSet presAssocID="{A8DA95C0-D005-4E9F-BB70-4280CE662354}" presName="textRect" presStyleLbl="revTx" presStyleIdx="1" presStyleCnt="4">
        <dgm:presLayoutVars>
          <dgm:chMax val="1"/>
          <dgm:chPref val="1"/>
        </dgm:presLayoutVars>
      </dgm:prSet>
      <dgm:spPr/>
    </dgm:pt>
    <dgm:pt modelId="{99261B65-EBE0-49B9-BCD1-A01944C59472}" type="pres">
      <dgm:prSet presAssocID="{882694A3-72A0-42F8-A341-83F2E7F49FC1}" presName="sibTrans" presStyleCnt="0"/>
      <dgm:spPr/>
    </dgm:pt>
    <dgm:pt modelId="{83FB3CC6-67BB-4116-BC5D-1F3BA4A29D6B}" type="pres">
      <dgm:prSet presAssocID="{10486B36-D4A0-4A97-A103-31DE43B5428B}" presName="compNode" presStyleCnt="0"/>
      <dgm:spPr/>
    </dgm:pt>
    <dgm:pt modelId="{D8350664-2DEA-4B4D-B3CB-A225A66E474A}" type="pres">
      <dgm:prSet presAssocID="{10486B36-D4A0-4A97-A103-31DE43B5428B}" presName="iconBgRect" presStyleLbl="bgShp" presStyleIdx="2" presStyleCnt="4"/>
      <dgm:spPr/>
    </dgm:pt>
    <dgm:pt modelId="{5B0EBDC6-2126-4C0B-BB29-087BB87AA7AE}" type="pres">
      <dgm:prSet presAssocID="{10486B36-D4A0-4A97-A103-31DE43B542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B28E00D0-1BEF-4AF7-9EDB-B3A4C14B694F}" type="pres">
      <dgm:prSet presAssocID="{10486B36-D4A0-4A97-A103-31DE43B5428B}" presName="spaceRect" presStyleCnt="0"/>
      <dgm:spPr/>
    </dgm:pt>
    <dgm:pt modelId="{0CAA2CFD-DC15-4862-97E1-4451F4BA8884}" type="pres">
      <dgm:prSet presAssocID="{10486B36-D4A0-4A97-A103-31DE43B5428B}" presName="textRect" presStyleLbl="revTx" presStyleIdx="2" presStyleCnt="4">
        <dgm:presLayoutVars>
          <dgm:chMax val="1"/>
          <dgm:chPref val="1"/>
        </dgm:presLayoutVars>
      </dgm:prSet>
      <dgm:spPr/>
    </dgm:pt>
    <dgm:pt modelId="{11C48EDB-582D-4D74-8C82-02B69A4390E3}" type="pres">
      <dgm:prSet presAssocID="{CD814263-0B1A-47F3-ACEC-32078281230A}" presName="sibTrans" presStyleCnt="0"/>
      <dgm:spPr/>
    </dgm:pt>
    <dgm:pt modelId="{6D04FF3F-0952-4166-A176-8E757188904C}" type="pres">
      <dgm:prSet presAssocID="{A2CE7FF5-328F-4BC9-9FAF-38E47300A16C}" presName="compNode" presStyleCnt="0"/>
      <dgm:spPr/>
    </dgm:pt>
    <dgm:pt modelId="{BF89B1C1-52B1-4D0F-8478-FA9F0AE5F34B}" type="pres">
      <dgm:prSet presAssocID="{A2CE7FF5-328F-4BC9-9FAF-38E47300A16C}" presName="iconBgRect" presStyleLbl="bgShp" presStyleIdx="3" presStyleCnt="4"/>
      <dgm:spPr/>
    </dgm:pt>
    <dgm:pt modelId="{937B1B8E-3593-4729-8EE7-2AD8BAE9AA66}" type="pres">
      <dgm:prSet presAssocID="{A2CE7FF5-328F-4BC9-9FAF-38E47300A1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0FC261D1-B84A-41AC-898A-1FBE384E6401}" type="pres">
      <dgm:prSet presAssocID="{A2CE7FF5-328F-4BC9-9FAF-38E47300A16C}" presName="spaceRect" presStyleCnt="0"/>
      <dgm:spPr/>
    </dgm:pt>
    <dgm:pt modelId="{2EC73529-5D3C-41FC-AAFF-7240E74700A3}" type="pres">
      <dgm:prSet presAssocID="{A2CE7FF5-328F-4BC9-9FAF-38E47300A16C}" presName="textRect" presStyleLbl="revTx" presStyleIdx="3" presStyleCnt="4">
        <dgm:presLayoutVars>
          <dgm:chMax val="1"/>
          <dgm:chPref val="1"/>
        </dgm:presLayoutVars>
      </dgm:prSet>
      <dgm:spPr/>
    </dgm:pt>
  </dgm:ptLst>
  <dgm:cxnLst>
    <dgm:cxn modelId="{A9D75016-1075-4757-83AA-6F888F4C8B84}" type="presOf" srcId="{10486B36-D4A0-4A97-A103-31DE43B5428B}" destId="{0CAA2CFD-DC15-4862-97E1-4451F4BA8884}" srcOrd="0" destOrd="0" presId="urn:microsoft.com/office/officeart/2018/5/layout/IconCircleLabelList"/>
    <dgm:cxn modelId="{5C3D321B-991D-4126-A688-532C94BFBD26}" srcId="{C79B6C72-1077-42F2-917F-905830B30F2F}" destId="{A8DA95C0-D005-4E9F-BB70-4280CE662354}" srcOrd="1" destOrd="0" parTransId="{719C23A2-14DF-4D91-861C-CF55E5DC1C53}" sibTransId="{882694A3-72A0-42F8-A341-83F2E7F49FC1}"/>
    <dgm:cxn modelId="{4F3DD822-E2AD-41B3-9F35-C799C11E6721}" srcId="{C79B6C72-1077-42F2-917F-905830B30F2F}" destId="{10486B36-D4A0-4A97-A103-31DE43B5428B}" srcOrd="2" destOrd="0" parTransId="{B41CC6E4-5E61-4B24-B089-49BE3D588CCB}" sibTransId="{CD814263-0B1A-47F3-ACEC-32078281230A}"/>
    <dgm:cxn modelId="{B1BDA245-A6A5-48E7-947A-42E9312B3D1B}" type="presOf" srcId="{ADF92CF7-735F-4ED7-A4A5-8287DA5C17F1}" destId="{9D8B14D2-FCBC-4063-9186-0AF347D44C4B}" srcOrd="0" destOrd="0" presId="urn:microsoft.com/office/officeart/2018/5/layout/IconCircleLabelList"/>
    <dgm:cxn modelId="{3E8B9A79-41DC-4237-AC70-9AF5C61B5E46}" type="presOf" srcId="{A8DA95C0-D005-4E9F-BB70-4280CE662354}" destId="{A8B5D446-F48E-463E-A5CB-4C14F24FB4D8}" srcOrd="0" destOrd="0" presId="urn:microsoft.com/office/officeart/2018/5/layout/IconCircleLabelList"/>
    <dgm:cxn modelId="{70638BBC-F3F2-42C1-B41F-02A38A3786CC}" type="presOf" srcId="{A2CE7FF5-328F-4BC9-9FAF-38E47300A16C}" destId="{2EC73529-5D3C-41FC-AAFF-7240E74700A3}" srcOrd="0" destOrd="0" presId="urn:microsoft.com/office/officeart/2018/5/layout/IconCircleLabelList"/>
    <dgm:cxn modelId="{1BDC89D5-9389-483F-AD74-643B5B8966AE}" type="presOf" srcId="{C79B6C72-1077-42F2-917F-905830B30F2F}" destId="{5AEBAADF-5EA3-4173-B58A-D258204DCBD5}" srcOrd="0" destOrd="0" presId="urn:microsoft.com/office/officeart/2018/5/layout/IconCircleLabelList"/>
    <dgm:cxn modelId="{C1E0D7D9-7529-4556-9C99-8D47C907116C}" srcId="{C79B6C72-1077-42F2-917F-905830B30F2F}" destId="{ADF92CF7-735F-4ED7-A4A5-8287DA5C17F1}" srcOrd="0" destOrd="0" parTransId="{B24FF315-99ED-44CF-ACA2-0407261FE8C4}" sibTransId="{6E0C84A4-6864-4255-9061-B07986CFA9F6}"/>
    <dgm:cxn modelId="{2976F0DC-EAAC-4EEC-8A7D-DBDC4E4BC3B0}" srcId="{C79B6C72-1077-42F2-917F-905830B30F2F}" destId="{A2CE7FF5-328F-4BC9-9FAF-38E47300A16C}" srcOrd="3" destOrd="0" parTransId="{513C8A93-9BC7-4B2D-A792-FDF7EF14BD6E}" sibTransId="{5251A98D-829B-486A-A485-33FFB76E05E2}"/>
    <dgm:cxn modelId="{0267F6A6-25B1-47E2-96C3-AC899C5E440B}" type="presParOf" srcId="{5AEBAADF-5EA3-4173-B58A-D258204DCBD5}" destId="{1514FEF1-7B22-49D3-AEED-69EE5B5B2C6C}" srcOrd="0" destOrd="0" presId="urn:microsoft.com/office/officeart/2018/5/layout/IconCircleLabelList"/>
    <dgm:cxn modelId="{3299D072-D48F-4A76-ABDF-9D90FE0436DB}" type="presParOf" srcId="{1514FEF1-7B22-49D3-AEED-69EE5B5B2C6C}" destId="{9DF5A32F-9747-46B5-8507-C2E6C78BC8F9}" srcOrd="0" destOrd="0" presId="urn:microsoft.com/office/officeart/2018/5/layout/IconCircleLabelList"/>
    <dgm:cxn modelId="{C67F4F30-3688-4027-8957-67BB63070119}" type="presParOf" srcId="{1514FEF1-7B22-49D3-AEED-69EE5B5B2C6C}" destId="{9E13B333-350D-46CA-B76A-A74D480D6B0F}" srcOrd="1" destOrd="0" presId="urn:microsoft.com/office/officeart/2018/5/layout/IconCircleLabelList"/>
    <dgm:cxn modelId="{0C558E0D-E44A-4188-8411-3C4E49F38779}" type="presParOf" srcId="{1514FEF1-7B22-49D3-AEED-69EE5B5B2C6C}" destId="{11790AD2-5106-4175-95B4-CB3E9E8CAA7E}" srcOrd="2" destOrd="0" presId="urn:microsoft.com/office/officeart/2018/5/layout/IconCircleLabelList"/>
    <dgm:cxn modelId="{00E2EA21-0895-43C0-B26E-C353AF2DBD40}" type="presParOf" srcId="{1514FEF1-7B22-49D3-AEED-69EE5B5B2C6C}" destId="{9D8B14D2-FCBC-4063-9186-0AF347D44C4B}" srcOrd="3" destOrd="0" presId="urn:microsoft.com/office/officeart/2018/5/layout/IconCircleLabelList"/>
    <dgm:cxn modelId="{055674F3-7749-49D3-806E-FC06C55BFECC}" type="presParOf" srcId="{5AEBAADF-5EA3-4173-B58A-D258204DCBD5}" destId="{90077C5C-4208-44FB-9A5B-7BC132C27BF4}" srcOrd="1" destOrd="0" presId="urn:microsoft.com/office/officeart/2018/5/layout/IconCircleLabelList"/>
    <dgm:cxn modelId="{96BC2265-8621-46EC-8C30-1658D7951E6F}" type="presParOf" srcId="{5AEBAADF-5EA3-4173-B58A-D258204DCBD5}" destId="{8E1640C1-4650-47FF-A2D0-0E45F200BFDE}" srcOrd="2" destOrd="0" presId="urn:microsoft.com/office/officeart/2018/5/layout/IconCircleLabelList"/>
    <dgm:cxn modelId="{F775A38F-7AA6-46FD-8636-B97895B39BBA}" type="presParOf" srcId="{8E1640C1-4650-47FF-A2D0-0E45F200BFDE}" destId="{6BD257A5-0525-4EC3-875E-9642FDA693B3}" srcOrd="0" destOrd="0" presId="urn:microsoft.com/office/officeart/2018/5/layout/IconCircleLabelList"/>
    <dgm:cxn modelId="{975A8AC0-A7CD-4F98-A25C-CF70068FDFA8}" type="presParOf" srcId="{8E1640C1-4650-47FF-A2D0-0E45F200BFDE}" destId="{0E1C130C-0FF7-4EBD-99D0-BAF370086746}" srcOrd="1" destOrd="0" presId="urn:microsoft.com/office/officeart/2018/5/layout/IconCircleLabelList"/>
    <dgm:cxn modelId="{B496585E-E7A1-4CF1-83CA-34D869D79ADB}" type="presParOf" srcId="{8E1640C1-4650-47FF-A2D0-0E45F200BFDE}" destId="{B7F33278-4329-400A-94D0-F34CB08EBD16}" srcOrd="2" destOrd="0" presId="urn:microsoft.com/office/officeart/2018/5/layout/IconCircleLabelList"/>
    <dgm:cxn modelId="{CF01DC3D-3CD8-4221-8E49-9914370714AF}" type="presParOf" srcId="{8E1640C1-4650-47FF-A2D0-0E45F200BFDE}" destId="{A8B5D446-F48E-463E-A5CB-4C14F24FB4D8}" srcOrd="3" destOrd="0" presId="urn:microsoft.com/office/officeart/2018/5/layout/IconCircleLabelList"/>
    <dgm:cxn modelId="{367FBCAA-26E2-417A-A4FE-56EC3CF7ED73}" type="presParOf" srcId="{5AEBAADF-5EA3-4173-B58A-D258204DCBD5}" destId="{99261B65-EBE0-49B9-BCD1-A01944C59472}" srcOrd="3" destOrd="0" presId="urn:microsoft.com/office/officeart/2018/5/layout/IconCircleLabelList"/>
    <dgm:cxn modelId="{14F13C80-A8CF-4269-894B-B87CF1D9AC9C}" type="presParOf" srcId="{5AEBAADF-5EA3-4173-B58A-D258204DCBD5}" destId="{83FB3CC6-67BB-4116-BC5D-1F3BA4A29D6B}" srcOrd="4" destOrd="0" presId="urn:microsoft.com/office/officeart/2018/5/layout/IconCircleLabelList"/>
    <dgm:cxn modelId="{FC248701-4705-457A-AFDC-739EE28E9003}" type="presParOf" srcId="{83FB3CC6-67BB-4116-BC5D-1F3BA4A29D6B}" destId="{D8350664-2DEA-4B4D-B3CB-A225A66E474A}" srcOrd="0" destOrd="0" presId="urn:microsoft.com/office/officeart/2018/5/layout/IconCircleLabelList"/>
    <dgm:cxn modelId="{EBE5280D-20AE-4D9B-BB81-670CD553BFB9}" type="presParOf" srcId="{83FB3CC6-67BB-4116-BC5D-1F3BA4A29D6B}" destId="{5B0EBDC6-2126-4C0B-BB29-087BB87AA7AE}" srcOrd="1" destOrd="0" presId="urn:microsoft.com/office/officeart/2018/5/layout/IconCircleLabelList"/>
    <dgm:cxn modelId="{E6E9E486-BCB9-4013-80E6-55E1F816E2B1}" type="presParOf" srcId="{83FB3CC6-67BB-4116-BC5D-1F3BA4A29D6B}" destId="{B28E00D0-1BEF-4AF7-9EDB-B3A4C14B694F}" srcOrd="2" destOrd="0" presId="urn:microsoft.com/office/officeart/2018/5/layout/IconCircleLabelList"/>
    <dgm:cxn modelId="{82A12936-FB31-4113-896E-5F6141B5E05C}" type="presParOf" srcId="{83FB3CC6-67BB-4116-BC5D-1F3BA4A29D6B}" destId="{0CAA2CFD-DC15-4862-97E1-4451F4BA8884}" srcOrd="3" destOrd="0" presId="urn:microsoft.com/office/officeart/2018/5/layout/IconCircleLabelList"/>
    <dgm:cxn modelId="{C510BC17-C87F-4D5A-91C2-9E07D347332C}" type="presParOf" srcId="{5AEBAADF-5EA3-4173-B58A-D258204DCBD5}" destId="{11C48EDB-582D-4D74-8C82-02B69A4390E3}" srcOrd="5" destOrd="0" presId="urn:microsoft.com/office/officeart/2018/5/layout/IconCircleLabelList"/>
    <dgm:cxn modelId="{6DE16514-3971-459D-B97C-04C6E25B44EF}" type="presParOf" srcId="{5AEBAADF-5EA3-4173-B58A-D258204DCBD5}" destId="{6D04FF3F-0952-4166-A176-8E757188904C}" srcOrd="6" destOrd="0" presId="urn:microsoft.com/office/officeart/2018/5/layout/IconCircleLabelList"/>
    <dgm:cxn modelId="{C608D7B9-6839-428D-A6D6-C5AE35CC9E19}" type="presParOf" srcId="{6D04FF3F-0952-4166-A176-8E757188904C}" destId="{BF89B1C1-52B1-4D0F-8478-FA9F0AE5F34B}" srcOrd="0" destOrd="0" presId="urn:microsoft.com/office/officeart/2018/5/layout/IconCircleLabelList"/>
    <dgm:cxn modelId="{E1DDCE5F-BDAA-4A53-9DEC-11870DAFD2CB}" type="presParOf" srcId="{6D04FF3F-0952-4166-A176-8E757188904C}" destId="{937B1B8E-3593-4729-8EE7-2AD8BAE9AA66}" srcOrd="1" destOrd="0" presId="urn:microsoft.com/office/officeart/2018/5/layout/IconCircleLabelList"/>
    <dgm:cxn modelId="{6A54C9B0-6C38-48A0-8941-7CE09FB21079}" type="presParOf" srcId="{6D04FF3F-0952-4166-A176-8E757188904C}" destId="{0FC261D1-B84A-41AC-898A-1FBE384E6401}" srcOrd="2" destOrd="0" presId="urn:microsoft.com/office/officeart/2018/5/layout/IconCircleLabelList"/>
    <dgm:cxn modelId="{996C04BB-1C6C-4985-BA0B-51957A75CD9B}" type="presParOf" srcId="{6D04FF3F-0952-4166-A176-8E757188904C}" destId="{2EC73529-5D3C-41FC-AAFF-7240E74700A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1BC7B1A-8040-48FD-A5E7-6436EBAFFFB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C179B72-DC30-4D1B-AC43-BB2F03CD96A1}">
      <dgm:prSet/>
      <dgm:spPr/>
      <dgm:t>
        <a:bodyPr/>
        <a:lstStyle/>
        <a:p>
          <a:pPr>
            <a:lnSpc>
              <a:spcPct val="100000"/>
            </a:lnSpc>
          </a:pPr>
          <a:r>
            <a:rPr lang="en-CA"/>
            <a:t>Keep the retail price lower as compared to online price.</a:t>
          </a:r>
          <a:endParaRPr lang="en-US"/>
        </a:p>
      </dgm:t>
    </dgm:pt>
    <dgm:pt modelId="{433911EC-6381-4F4C-9D09-7C1EF44CBCA2}" type="parTrans" cxnId="{A8DC9A0E-9B22-404A-9D5D-1550C1282D41}">
      <dgm:prSet/>
      <dgm:spPr/>
      <dgm:t>
        <a:bodyPr/>
        <a:lstStyle/>
        <a:p>
          <a:endParaRPr lang="en-US"/>
        </a:p>
      </dgm:t>
    </dgm:pt>
    <dgm:pt modelId="{0BD5BFC9-7B51-4DA6-911D-9F4B3A7E1A55}" type="sibTrans" cxnId="{A8DC9A0E-9B22-404A-9D5D-1550C1282D41}">
      <dgm:prSet/>
      <dgm:spPr/>
      <dgm:t>
        <a:bodyPr/>
        <a:lstStyle/>
        <a:p>
          <a:endParaRPr lang="en-US"/>
        </a:p>
      </dgm:t>
    </dgm:pt>
    <dgm:pt modelId="{D4399B55-A39F-43EE-968C-5DA17DC8EB35}">
      <dgm:prSet/>
      <dgm:spPr/>
      <dgm:t>
        <a:bodyPr/>
        <a:lstStyle/>
        <a:p>
          <a:pPr>
            <a:lnSpc>
              <a:spcPct val="100000"/>
            </a:lnSpc>
          </a:pPr>
          <a:r>
            <a:rPr lang="en-CA"/>
            <a:t>Usually the online feature tends to buy products from store.</a:t>
          </a:r>
          <a:endParaRPr lang="en-US"/>
        </a:p>
      </dgm:t>
    </dgm:pt>
    <dgm:pt modelId="{F3E44A08-E54C-45F4-AF5E-DEE48A70EEE2}" type="parTrans" cxnId="{E2E24939-ED61-436B-A3C9-E05DDFC1574D}">
      <dgm:prSet/>
      <dgm:spPr/>
      <dgm:t>
        <a:bodyPr/>
        <a:lstStyle/>
        <a:p>
          <a:endParaRPr lang="en-US"/>
        </a:p>
      </dgm:t>
    </dgm:pt>
    <dgm:pt modelId="{FB498920-8AD3-418E-816E-C0AE6FC2E8E9}" type="sibTrans" cxnId="{E2E24939-ED61-436B-A3C9-E05DDFC1574D}">
      <dgm:prSet/>
      <dgm:spPr/>
      <dgm:t>
        <a:bodyPr/>
        <a:lstStyle/>
        <a:p>
          <a:endParaRPr lang="en-US"/>
        </a:p>
      </dgm:t>
    </dgm:pt>
    <dgm:pt modelId="{0B5C5F4C-943D-4BAB-971D-B8ACE7750C57}">
      <dgm:prSet/>
      <dgm:spPr/>
      <dgm:t>
        <a:bodyPr/>
        <a:lstStyle/>
        <a:p>
          <a:pPr>
            <a:lnSpc>
              <a:spcPct val="100000"/>
            </a:lnSpc>
          </a:pPr>
          <a:r>
            <a:rPr lang="en-CA"/>
            <a:t>Refund policies</a:t>
          </a:r>
          <a:endParaRPr lang="en-US"/>
        </a:p>
      </dgm:t>
    </dgm:pt>
    <dgm:pt modelId="{D5A354AF-1B41-4280-8686-65451D635704}" type="parTrans" cxnId="{1EE8CE60-D99D-4628-A64B-08EAD3C866C2}">
      <dgm:prSet/>
      <dgm:spPr/>
      <dgm:t>
        <a:bodyPr/>
        <a:lstStyle/>
        <a:p>
          <a:endParaRPr lang="en-US"/>
        </a:p>
      </dgm:t>
    </dgm:pt>
    <dgm:pt modelId="{200B5489-664A-4691-BA5B-0F911F4FF48A}" type="sibTrans" cxnId="{1EE8CE60-D99D-4628-A64B-08EAD3C866C2}">
      <dgm:prSet/>
      <dgm:spPr/>
      <dgm:t>
        <a:bodyPr/>
        <a:lstStyle/>
        <a:p>
          <a:endParaRPr lang="en-US"/>
        </a:p>
      </dgm:t>
    </dgm:pt>
    <dgm:pt modelId="{34F2C3C4-B2CE-489D-8FD0-831ADF231B60}">
      <dgm:prSet/>
      <dgm:spPr/>
      <dgm:t>
        <a:bodyPr/>
        <a:lstStyle/>
        <a:p>
          <a:pPr>
            <a:lnSpc>
              <a:spcPct val="100000"/>
            </a:lnSpc>
          </a:pPr>
          <a:r>
            <a:rPr lang="en-CA"/>
            <a:t>Increase potential sales.</a:t>
          </a:r>
          <a:endParaRPr lang="en-US" dirty="0"/>
        </a:p>
      </dgm:t>
    </dgm:pt>
    <dgm:pt modelId="{DF4320F3-875C-46EC-B471-01E38BC3B755}" type="parTrans" cxnId="{DC52636F-1E58-4713-AFCF-536D695BF896}">
      <dgm:prSet/>
      <dgm:spPr/>
      <dgm:t>
        <a:bodyPr/>
        <a:lstStyle/>
        <a:p>
          <a:endParaRPr lang="en-US"/>
        </a:p>
      </dgm:t>
    </dgm:pt>
    <dgm:pt modelId="{789C2D12-E9BF-43F6-B050-412FD8EA2563}" type="sibTrans" cxnId="{DC52636F-1E58-4713-AFCF-536D695BF896}">
      <dgm:prSet/>
      <dgm:spPr/>
      <dgm:t>
        <a:bodyPr/>
        <a:lstStyle/>
        <a:p>
          <a:endParaRPr lang="en-US"/>
        </a:p>
      </dgm:t>
    </dgm:pt>
    <dgm:pt modelId="{F7546E35-47EF-4536-BCE3-0C46E4BACA48}" type="pres">
      <dgm:prSet presAssocID="{B1BC7B1A-8040-48FD-A5E7-6436EBAFFFBB}" presName="root" presStyleCnt="0">
        <dgm:presLayoutVars>
          <dgm:dir/>
          <dgm:resizeHandles val="exact"/>
        </dgm:presLayoutVars>
      </dgm:prSet>
      <dgm:spPr/>
    </dgm:pt>
    <dgm:pt modelId="{B3F98270-50A1-4D82-8534-A8E3E56806DE}" type="pres">
      <dgm:prSet presAssocID="{BC179B72-DC30-4D1B-AC43-BB2F03CD96A1}" presName="compNode" presStyleCnt="0"/>
      <dgm:spPr/>
    </dgm:pt>
    <dgm:pt modelId="{FF1C91BC-FE2D-47FD-96D8-D815094AB378}" type="pres">
      <dgm:prSet presAssocID="{BC179B72-DC30-4D1B-AC43-BB2F03CD96A1}" presName="bgRect" presStyleLbl="bgShp" presStyleIdx="0" presStyleCnt="4" custLinFactNeighborX="-10142" custLinFactNeighborY="-37825"/>
      <dgm:spPr/>
    </dgm:pt>
    <dgm:pt modelId="{0546C413-2C1E-48B8-B04D-77943B97EFEC}" type="pres">
      <dgm:prSet presAssocID="{BC179B72-DC30-4D1B-AC43-BB2F03CD96A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g"/>
        </a:ext>
      </dgm:extLst>
    </dgm:pt>
    <dgm:pt modelId="{C0D16730-B182-49DC-8EFD-E63C87B974E5}" type="pres">
      <dgm:prSet presAssocID="{BC179B72-DC30-4D1B-AC43-BB2F03CD96A1}" presName="spaceRect" presStyleCnt="0"/>
      <dgm:spPr/>
    </dgm:pt>
    <dgm:pt modelId="{A8821816-1BF1-4AC9-AEFD-09A6B51518E8}" type="pres">
      <dgm:prSet presAssocID="{BC179B72-DC30-4D1B-AC43-BB2F03CD96A1}" presName="parTx" presStyleLbl="revTx" presStyleIdx="0" presStyleCnt="4">
        <dgm:presLayoutVars>
          <dgm:chMax val="0"/>
          <dgm:chPref val="0"/>
        </dgm:presLayoutVars>
      </dgm:prSet>
      <dgm:spPr/>
    </dgm:pt>
    <dgm:pt modelId="{0217D0B0-C537-4D55-A681-904FB4E5692C}" type="pres">
      <dgm:prSet presAssocID="{0BD5BFC9-7B51-4DA6-911D-9F4B3A7E1A55}" presName="sibTrans" presStyleCnt="0"/>
      <dgm:spPr/>
    </dgm:pt>
    <dgm:pt modelId="{3DF14C39-E25D-4B54-BE07-11E9C27AE98C}" type="pres">
      <dgm:prSet presAssocID="{D4399B55-A39F-43EE-968C-5DA17DC8EB35}" presName="compNode" presStyleCnt="0"/>
      <dgm:spPr/>
    </dgm:pt>
    <dgm:pt modelId="{5209B004-0CC9-4D53-AB9C-942D1E58FDD2}" type="pres">
      <dgm:prSet presAssocID="{D4399B55-A39F-43EE-968C-5DA17DC8EB35}" presName="bgRect" presStyleLbl="bgShp" presStyleIdx="1" presStyleCnt="4"/>
      <dgm:spPr/>
    </dgm:pt>
    <dgm:pt modelId="{818F9354-A00B-455D-AAEE-5DA1901B5040}" type="pres">
      <dgm:prSet presAssocID="{D4399B55-A39F-43EE-968C-5DA17DC8EB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30675FE5-03F8-4C0F-944D-BB37D742B8B1}" type="pres">
      <dgm:prSet presAssocID="{D4399B55-A39F-43EE-968C-5DA17DC8EB35}" presName="spaceRect" presStyleCnt="0"/>
      <dgm:spPr/>
    </dgm:pt>
    <dgm:pt modelId="{CAC46E25-91BA-4CC6-9000-CD07C86A76BA}" type="pres">
      <dgm:prSet presAssocID="{D4399B55-A39F-43EE-968C-5DA17DC8EB35}" presName="parTx" presStyleLbl="revTx" presStyleIdx="1" presStyleCnt="4">
        <dgm:presLayoutVars>
          <dgm:chMax val="0"/>
          <dgm:chPref val="0"/>
        </dgm:presLayoutVars>
      </dgm:prSet>
      <dgm:spPr/>
    </dgm:pt>
    <dgm:pt modelId="{B9AA704E-438F-4022-90D2-4D22413944F1}" type="pres">
      <dgm:prSet presAssocID="{FB498920-8AD3-418E-816E-C0AE6FC2E8E9}" presName="sibTrans" presStyleCnt="0"/>
      <dgm:spPr/>
    </dgm:pt>
    <dgm:pt modelId="{7BA2D06A-BAFF-439B-B570-0107D0E4FF44}" type="pres">
      <dgm:prSet presAssocID="{0B5C5F4C-943D-4BAB-971D-B8ACE7750C57}" presName="compNode" presStyleCnt="0"/>
      <dgm:spPr/>
    </dgm:pt>
    <dgm:pt modelId="{D3070317-EF01-4640-B464-6E98C62CD264}" type="pres">
      <dgm:prSet presAssocID="{0B5C5F4C-943D-4BAB-971D-B8ACE7750C57}" presName="bgRect" presStyleLbl="bgShp" presStyleIdx="2" presStyleCnt="4"/>
      <dgm:spPr/>
    </dgm:pt>
    <dgm:pt modelId="{98347DA6-BBB2-458E-84A2-C1CFCDC194B6}" type="pres">
      <dgm:prSet presAssocID="{0B5C5F4C-943D-4BAB-971D-B8ACE7750C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7EAC49BB-0FCE-4BF5-A21C-3216D14635F9}" type="pres">
      <dgm:prSet presAssocID="{0B5C5F4C-943D-4BAB-971D-B8ACE7750C57}" presName="spaceRect" presStyleCnt="0"/>
      <dgm:spPr/>
    </dgm:pt>
    <dgm:pt modelId="{7FF90B07-43DD-4E56-925E-C54C559B6C7F}" type="pres">
      <dgm:prSet presAssocID="{0B5C5F4C-943D-4BAB-971D-B8ACE7750C57}" presName="parTx" presStyleLbl="revTx" presStyleIdx="2" presStyleCnt="4">
        <dgm:presLayoutVars>
          <dgm:chMax val="0"/>
          <dgm:chPref val="0"/>
        </dgm:presLayoutVars>
      </dgm:prSet>
      <dgm:spPr/>
    </dgm:pt>
    <dgm:pt modelId="{19453581-F15A-4833-9167-AA042D9F649F}" type="pres">
      <dgm:prSet presAssocID="{200B5489-664A-4691-BA5B-0F911F4FF48A}" presName="sibTrans" presStyleCnt="0"/>
      <dgm:spPr/>
    </dgm:pt>
    <dgm:pt modelId="{2D9BA99E-27C8-491A-8CCF-F7032FFD00BB}" type="pres">
      <dgm:prSet presAssocID="{34F2C3C4-B2CE-489D-8FD0-831ADF231B60}" presName="compNode" presStyleCnt="0"/>
      <dgm:spPr/>
    </dgm:pt>
    <dgm:pt modelId="{1DF0C489-256B-448F-AE69-67912FA1ABDB}" type="pres">
      <dgm:prSet presAssocID="{34F2C3C4-B2CE-489D-8FD0-831ADF231B60}" presName="bgRect" presStyleLbl="bgShp" presStyleIdx="3" presStyleCnt="4"/>
      <dgm:spPr/>
    </dgm:pt>
    <dgm:pt modelId="{E4A18BD2-AB1F-462A-8161-50FB1DB98911}" type="pres">
      <dgm:prSet presAssocID="{34F2C3C4-B2CE-489D-8FD0-831ADF231B60}" presName="iconRect" presStyleLbl="node1" presStyleIdx="3" presStyleCnt="4" custLinFactNeighborY="1009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pt>
    <dgm:pt modelId="{4B239169-B237-44F1-B885-A4D0623F2BF6}" type="pres">
      <dgm:prSet presAssocID="{34F2C3C4-B2CE-489D-8FD0-831ADF231B60}" presName="spaceRect" presStyleCnt="0"/>
      <dgm:spPr/>
    </dgm:pt>
    <dgm:pt modelId="{591D60C7-F8FF-405B-9000-8C311EC505F2}" type="pres">
      <dgm:prSet presAssocID="{34F2C3C4-B2CE-489D-8FD0-831ADF231B60}" presName="parTx" presStyleLbl="revTx" presStyleIdx="3" presStyleCnt="4">
        <dgm:presLayoutVars>
          <dgm:chMax val="0"/>
          <dgm:chPref val="0"/>
        </dgm:presLayoutVars>
      </dgm:prSet>
      <dgm:spPr/>
    </dgm:pt>
  </dgm:ptLst>
  <dgm:cxnLst>
    <dgm:cxn modelId="{A8DC9A0E-9B22-404A-9D5D-1550C1282D41}" srcId="{B1BC7B1A-8040-48FD-A5E7-6436EBAFFFBB}" destId="{BC179B72-DC30-4D1B-AC43-BB2F03CD96A1}" srcOrd="0" destOrd="0" parTransId="{433911EC-6381-4F4C-9D09-7C1EF44CBCA2}" sibTransId="{0BD5BFC9-7B51-4DA6-911D-9F4B3A7E1A55}"/>
    <dgm:cxn modelId="{EB79E824-5946-4151-9C00-0B7D95923ECF}" type="presOf" srcId="{BC179B72-DC30-4D1B-AC43-BB2F03CD96A1}" destId="{A8821816-1BF1-4AC9-AEFD-09A6B51518E8}" srcOrd="0" destOrd="0" presId="urn:microsoft.com/office/officeart/2018/2/layout/IconVerticalSolidList"/>
    <dgm:cxn modelId="{770EEC24-46E5-488B-AC4C-9E4E1BF153D2}" type="presOf" srcId="{B1BC7B1A-8040-48FD-A5E7-6436EBAFFFBB}" destId="{F7546E35-47EF-4536-BCE3-0C46E4BACA48}" srcOrd="0" destOrd="0" presId="urn:microsoft.com/office/officeart/2018/2/layout/IconVerticalSolidList"/>
    <dgm:cxn modelId="{E2E24939-ED61-436B-A3C9-E05DDFC1574D}" srcId="{B1BC7B1A-8040-48FD-A5E7-6436EBAFFFBB}" destId="{D4399B55-A39F-43EE-968C-5DA17DC8EB35}" srcOrd="1" destOrd="0" parTransId="{F3E44A08-E54C-45F4-AF5E-DEE48A70EEE2}" sibTransId="{FB498920-8AD3-418E-816E-C0AE6FC2E8E9}"/>
    <dgm:cxn modelId="{F44EF25B-2ED8-4F71-9341-DF682979D352}" type="presOf" srcId="{0B5C5F4C-943D-4BAB-971D-B8ACE7750C57}" destId="{7FF90B07-43DD-4E56-925E-C54C559B6C7F}" srcOrd="0" destOrd="0" presId="urn:microsoft.com/office/officeart/2018/2/layout/IconVerticalSolidList"/>
    <dgm:cxn modelId="{1EE8CE60-D99D-4628-A64B-08EAD3C866C2}" srcId="{B1BC7B1A-8040-48FD-A5E7-6436EBAFFFBB}" destId="{0B5C5F4C-943D-4BAB-971D-B8ACE7750C57}" srcOrd="2" destOrd="0" parTransId="{D5A354AF-1B41-4280-8686-65451D635704}" sibTransId="{200B5489-664A-4691-BA5B-0F911F4FF48A}"/>
    <dgm:cxn modelId="{DC52636F-1E58-4713-AFCF-536D695BF896}" srcId="{B1BC7B1A-8040-48FD-A5E7-6436EBAFFFBB}" destId="{34F2C3C4-B2CE-489D-8FD0-831ADF231B60}" srcOrd="3" destOrd="0" parTransId="{DF4320F3-875C-46EC-B471-01E38BC3B755}" sibTransId="{789C2D12-E9BF-43F6-B050-412FD8EA2563}"/>
    <dgm:cxn modelId="{749C7DF8-C9E6-4FCB-B72B-E7E7BE8CC92A}" type="presOf" srcId="{D4399B55-A39F-43EE-968C-5DA17DC8EB35}" destId="{CAC46E25-91BA-4CC6-9000-CD07C86A76BA}" srcOrd="0" destOrd="0" presId="urn:microsoft.com/office/officeart/2018/2/layout/IconVerticalSolidList"/>
    <dgm:cxn modelId="{A7B4B3FF-0855-4D30-ACCE-359392E71B8C}" type="presOf" srcId="{34F2C3C4-B2CE-489D-8FD0-831ADF231B60}" destId="{591D60C7-F8FF-405B-9000-8C311EC505F2}" srcOrd="0" destOrd="0" presId="urn:microsoft.com/office/officeart/2018/2/layout/IconVerticalSolidList"/>
    <dgm:cxn modelId="{1871BF2A-C908-4385-8887-7A18B9EAF65F}" type="presParOf" srcId="{F7546E35-47EF-4536-BCE3-0C46E4BACA48}" destId="{B3F98270-50A1-4D82-8534-A8E3E56806DE}" srcOrd="0" destOrd="0" presId="urn:microsoft.com/office/officeart/2018/2/layout/IconVerticalSolidList"/>
    <dgm:cxn modelId="{E5E9A281-DC3B-4873-B24B-C519D4F103CC}" type="presParOf" srcId="{B3F98270-50A1-4D82-8534-A8E3E56806DE}" destId="{FF1C91BC-FE2D-47FD-96D8-D815094AB378}" srcOrd="0" destOrd="0" presId="urn:microsoft.com/office/officeart/2018/2/layout/IconVerticalSolidList"/>
    <dgm:cxn modelId="{77B16D16-77F9-4234-A4F5-0B891FF0C768}" type="presParOf" srcId="{B3F98270-50A1-4D82-8534-A8E3E56806DE}" destId="{0546C413-2C1E-48B8-B04D-77943B97EFEC}" srcOrd="1" destOrd="0" presId="urn:microsoft.com/office/officeart/2018/2/layout/IconVerticalSolidList"/>
    <dgm:cxn modelId="{F7EC6056-F501-4D6E-A96E-87A649D106AF}" type="presParOf" srcId="{B3F98270-50A1-4D82-8534-A8E3E56806DE}" destId="{C0D16730-B182-49DC-8EFD-E63C87B974E5}" srcOrd="2" destOrd="0" presId="urn:microsoft.com/office/officeart/2018/2/layout/IconVerticalSolidList"/>
    <dgm:cxn modelId="{D728C762-15BF-43CF-9F8C-D902BFAC9A05}" type="presParOf" srcId="{B3F98270-50A1-4D82-8534-A8E3E56806DE}" destId="{A8821816-1BF1-4AC9-AEFD-09A6B51518E8}" srcOrd="3" destOrd="0" presId="urn:microsoft.com/office/officeart/2018/2/layout/IconVerticalSolidList"/>
    <dgm:cxn modelId="{E498B562-E073-4B4C-8CAA-ECD8C74EE7BC}" type="presParOf" srcId="{F7546E35-47EF-4536-BCE3-0C46E4BACA48}" destId="{0217D0B0-C537-4D55-A681-904FB4E5692C}" srcOrd="1" destOrd="0" presId="urn:microsoft.com/office/officeart/2018/2/layout/IconVerticalSolidList"/>
    <dgm:cxn modelId="{6D79E1A0-5784-4CC0-B9E6-5F822CC10CDC}" type="presParOf" srcId="{F7546E35-47EF-4536-BCE3-0C46E4BACA48}" destId="{3DF14C39-E25D-4B54-BE07-11E9C27AE98C}" srcOrd="2" destOrd="0" presId="urn:microsoft.com/office/officeart/2018/2/layout/IconVerticalSolidList"/>
    <dgm:cxn modelId="{B4B41118-377D-4B81-B28D-53A60D43E781}" type="presParOf" srcId="{3DF14C39-E25D-4B54-BE07-11E9C27AE98C}" destId="{5209B004-0CC9-4D53-AB9C-942D1E58FDD2}" srcOrd="0" destOrd="0" presId="urn:microsoft.com/office/officeart/2018/2/layout/IconVerticalSolidList"/>
    <dgm:cxn modelId="{2B5CFC14-5768-40AE-A52B-34E8AEB7441D}" type="presParOf" srcId="{3DF14C39-E25D-4B54-BE07-11E9C27AE98C}" destId="{818F9354-A00B-455D-AAEE-5DA1901B5040}" srcOrd="1" destOrd="0" presId="urn:microsoft.com/office/officeart/2018/2/layout/IconVerticalSolidList"/>
    <dgm:cxn modelId="{FBFFB84A-5609-460C-868E-EDDC1A72F57A}" type="presParOf" srcId="{3DF14C39-E25D-4B54-BE07-11E9C27AE98C}" destId="{30675FE5-03F8-4C0F-944D-BB37D742B8B1}" srcOrd="2" destOrd="0" presId="urn:microsoft.com/office/officeart/2018/2/layout/IconVerticalSolidList"/>
    <dgm:cxn modelId="{67DC1524-B776-40DF-8C36-80D9D5803873}" type="presParOf" srcId="{3DF14C39-E25D-4B54-BE07-11E9C27AE98C}" destId="{CAC46E25-91BA-4CC6-9000-CD07C86A76BA}" srcOrd="3" destOrd="0" presId="urn:microsoft.com/office/officeart/2018/2/layout/IconVerticalSolidList"/>
    <dgm:cxn modelId="{17F258F7-424F-4DEB-899E-C4A025697A71}" type="presParOf" srcId="{F7546E35-47EF-4536-BCE3-0C46E4BACA48}" destId="{B9AA704E-438F-4022-90D2-4D22413944F1}" srcOrd="3" destOrd="0" presId="urn:microsoft.com/office/officeart/2018/2/layout/IconVerticalSolidList"/>
    <dgm:cxn modelId="{0A9BF096-3C97-433F-B09B-DEEFEBC581EC}" type="presParOf" srcId="{F7546E35-47EF-4536-BCE3-0C46E4BACA48}" destId="{7BA2D06A-BAFF-439B-B570-0107D0E4FF44}" srcOrd="4" destOrd="0" presId="urn:microsoft.com/office/officeart/2018/2/layout/IconVerticalSolidList"/>
    <dgm:cxn modelId="{30E26935-D803-4ED0-B889-AAAA49F2181D}" type="presParOf" srcId="{7BA2D06A-BAFF-439B-B570-0107D0E4FF44}" destId="{D3070317-EF01-4640-B464-6E98C62CD264}" srcOrd="0" destOrd="0" presId="urn:microsoft.com/office/officeart/2018/2/layout/IconVerticalSolidList"/>
    <dgm:cxn modelId="{2777F519-FA3F-4914-866E-98ACD3CB98E4}" type="presParOf" srcId="{7BA2D06A-BAFF-439B-B570-0107D0E4FF44}" destId="{98347DA6-BBB2-458E-84A2-C1CFCDC194B6}" srcOrd="1" destOrd="0" presId="urn:microsoft.com/office/officeart/2018/2/layout/IconVerticalSolidList"/>
    <dgm:cxn modelId="{90EB5040-47DF-4F97-9F5D-A88E94FA94C8}" type="presParOf" srcId="{7BA2D06A-BAFF-439B-B570-0107D0E4FF44}" destId="{7EAC49BB-0FCE-4BF5-A21C-3216D14635F9}" srcOrd="2" destOrd="0" presId="urn:microsoft.com/office/officeart/2018/2/layout/IconVerticalSolidList"/>
    <dgm:cxn modelId="{0F7691B7-A993-45BF-A1E1-440620DF21C6}" type="presParOf" srcId="{7BA2D06A-BAFF-439B-B570-0107D0E4FF44}" destId="{7FF90B07-43DD-4E56-925E-C54C559B6C7F}" srcOrd="3" destOrd="0" presId="urn:microsoft.com/office/officeart/2018/2/layout/IconVerticalSolidList"/>
    <dgm:cxn modelId="{E9F841B7-A096-497F-8D44-96507248365F}" type="presParOf" srcId="{F7546E35-47EF-4536-BCE3-0C46E4BACA48}" destId="{19453581-F15A-4833-9167-AA042D9F649F}" srcOrd="5" destOrd="0" presId="urn:microsoft.com/office/officeart/2018/2/layout/IconVerticalSolidList"/>
    <dgm:cxn modelId="{19CAFA57-2A47-4EFF-894D-0F95C2F077CE}" type="presParOf" srcId="{F7546E35-47EF-4536-BCE3-0C46E4BACA48}" destId="{2D9BA99E-27C8-491A-8CCF-F7032FFD00BB}" srcOrd="6" destOrd="0" presId="urn:microsoft.com/office/officeart/2018/2/layout/IconVerticalSolidList"/>
    <dgm:cxn modelId="{177A9795-BA1B-4379-AC33-0AD5C7524D0D}" type="presParOf" srcId="{2D9BA99E-27C8-491A-8CCF-F7032FFD00BB}" destId="{1DF0C489-256B-448F-AE69-67912FA1ABDB}" srcOrd="0" destOrd="0" presId="urn:microsoft.com/office/officeart/2018/2/layout/IconVerticalSolidList"/>
    <dgm:cxn modelId="{BACD74BB-455D-4A85-88AF-51E2B8600DE3}" type="presParOf" srcId="{2D9BA99E-27C8-491A-8CCF-F7032FFD00BB}" destId="{E4A18BD2-AB1F-462A-8161-50FB1DB98911}" srcOrd="1" destOrd="0" presId="urn:microsoft.com/office/officeart/2018/2/layout/IconVerticalSolidList"/>
    <dgm:cxn modelId="{6C546665-3723-4175-A983-DB56D10609C3}" type="presParOf" srcId="{2D9BA99E-27C8-491A-8CCF-F7032FFD00BB}" destId="{4B239169-B237-44F1-B885-A4D0623F2BF6}" srcOrd="2" destOrd="0" presId="urn:microsoft.com/office/officeart/2018/2/layout/IconVerticalSolidList"/>
    <dgm:cxn modelId="{785A994A-BC65-4AAF-8303-828C4B74CCD1}" type="presParOf" srcId="{2D9BA99E-27C8-491A-8CCF-F7032FFD00BB}" destId="{591D60C7-F8FF-405B-9000-8C311EC505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812A74C-468A-4FED-99C7-77BA0657D438}" type="doc">
      <dgm:prSet loTypeId="urn:microsoft.com/office/officeart/2005/8/layout/vProcess5" loCatId="process" qsTypeId="urn:microsoft.com/office/officeart/2005/8/quickstyle/simple2" qsCatId="simple" csTypeId="urn:microsoft.com/office/officeart/2005/8/colors/colorful5" csCatId="colorful" phldr="1"/>
      <dgm:spPr/>
      <dgm:t>
        <a:bodyPr/>
        <a:lstStyle/>
        <a:p>
          <a:endParaRPr lang="en-US"/>
        </a:p>
      </dgm:t>
    </dgm:pt>
    <dgm:pt modelId="{7967D5B2-95C6-4EC5-88EB-16F87F656AA2}">
      <dgm:prSet/>
      <dgm:spPr/>
      <dgm:t>
        <a:bodyPr/>
        <a:lstStyle/>
        <a:p>
          <a:r>
            <a:rPr lang="en-CA"/>
            <a:t>Face  2 Face Marketing</a:t>
          </a:r>
          <a:endParaRPr lang="en-US"/>
        </a:p>
      </dgm:t>
    </dgm:pt>
    <dgm:pt modelId="{4802EF65-233E-4227-AE97-5AC5E150EE93}" type="parTrans" cxnId="{E14AE8F6-D4F5-484B-875D-2FB5C89C5E2A}">
      <dgm:prSet/>
      <dgm:spPr/>
      <dgm:t>
        <a:bodyPr/>
        <a:lstStyle/>
        <a:p>
          <a:endParaRPr lang="en-US"/>
        </a:p>
      </dgm:t>
    </dgm:pt>
    <dgm:pt modelId="{BB7353DF-0B28-4C65-8B0B-1C4F7EDBDCFC}" type="sibTrans" cxnId="{E14AE8F6-D4F5-484B-875D-2FB5C89C5E2A}">
      <dgm:prSet/>
      <dgm:spPr/>
      <dgm:t>
        <a:bodyPr/>
        <a:lstStyle/>
        <a:p>
          <a:endParaRPr lang="en-US"/>
        </a:p>
      </dgm:t>
    </dgm:pt>
    <dgm:pt modelId="{6B83AB16-7201-4D1E-91EE-879A08AFBA95}">
      <dgm:prSet/>
      <dgm:spPr/>
      <dgm:t>
        <a:bodyPr/>
        <a:lstStyle/>
        <a:p>
          <a:r>
            <a:rPr lang="en-CA" dirty="0"/>
            <a:t>Four page with 65 questions</a:t>
          </a:r>
          <a:endParaRPr lang="en-US" dirty="0"/>
        </a:p>
      </dgm:t>
    </dgm:pt>
    <dgm:pt modelId="{7E5A099F-194B-4689-B596-E5DB1975F355}" type="parTrans" cxnId="{A43412C4-1C8D-4D11-A9FD-BA11E7D09B2A}">
      <dgm:prSet/>
      <dgm:spPr/>
      <dgm:t>
        <a:bodyPr/>
        <a:lstStyle/>
        <a:p>
          <a:endParaRPr lang="en-US"/>
        </a:p>
      </dgm:t>
    </dgm:pt>
    <dgm:pt modelId="{522291FA-73A1-469C-B2D6-99D1EEDE0975}" type="sibTrans" cxnId="{A43412C4-1C8D-4D11-A9FD-BA11E7D09B2A}">
      <dgm:prSet/>
      <dgm:spPr/>
      <dgm:t>
        <a:bodyPr/>
        <a:lstStyle/>
        <a:p>
          <a:endParaRPr lang="en-US"/>
        </a:p>
      </dgm:t>
    </dgm:pt>
    <dgm:pt modelId="{41636F2D-5BA7-498D-8C6E-9E9966115AED}">
      <dgm:prSet/>
      <dgm:spPr/>
      <dgm:t>
        <a:bodyPr/>
        <a:lstStyle/>
        <a:p>
          <a:r>
            <a:rPr lang="en-CA" dirty="0"/>
            <a:t>Marketing person get the form to </a:t>
          </a:r>
          <a:r>
            <a:rPr lang="en-CA"/>
            <a:t>production facility</a:t>
          </a:r>
          <a:endParaRPr lang="en-US" dirty="0"/>
        </a:p>
      </dgm:t>
    </dgm:pt>
    <dgm:pt modelId="{B1732499-F02A-445F-9002-FE14AEFF98A0}" type="parTrans" cxnId="{32515029-F9FE-458A-BCA3-E603FEACA956}">
      <dgm:prSet/>
      <dgm:spPr/>
      <dgm:t>
        <a:bodyPr/>
        <a:lstStyle/>
        <a:p>
          <a:endParaRPr lang="en-US"/>
        </a:p>
      </dgm:t>
    </dgm:pt>
    <dgm:pt modelId="{1F58253E-2F77-452F-BFE1-713332D8F0D4}" type="sibTrans" cxnId="{32515029-F9FE-458A-BCA3-E603FEACA956}">
      <dgm:prSet/>
      <dgm:spPr/>
      <dgm:t>
        <a:bodyPr/>
        <a:lstStyle/>
        <a:p>
          <a:endParaRPr lang="en-US"/>
        </a:p>
      </dgm:t>
    </dgm:pt>
    <dgm:pt modelId="{97EBEE4F-0059-4236-8A11-AF5901964E1C}">
      <dgm:prSet/>
      <dgm:spPr/>
      <dgm:t>
        <a:bodyPr/>
        <a:lstStyle/>
        <a:p>
          <a:r>
            <a:rPr lang="en-CA"/>
            <a:t>Production builds the equipment </a:t>
          </a:r>
          <a:endParaRPr lang="en-US"/>
        </a:p>
      </dgm:t>
    </dgm:pt>
    <dgm:pt modelId="{63B91602-04CC-420D-89C8-F9C556173B36}" type="parTrans" cxnId="{DA65BE93-C454-4F82-9442-445C773386A1}">
      <dgm:prSet/>
      <dgm:spPr/>
      <dgm:t>
        <a:bodyPr/>
        <a:lstStyle/>
        <a:p>
          <a:endParaRPr lang="en-US"/>
        </a:p>
      </dgm:t>
    </dgm:pt>
    <dgm:pt modelId="{2E5C04B0-464E-4DFD-8861-B448BC557968}" type="sibTrans" cxnId="{DA65BE93-C454-4F82-9442-445C773386A1}">
      <dgm:prSet/>
      <dgm:spPr/>
      <dgm:t>
        <a:bodyPr/>
        <a:lstStyle/>
        <a:p>
          <a:endParaRPr lang="en-US"/>
        </a:p>
      </dgm:t>
    </dgm:pt>
    <dgm:pt modelId="{D11B8B4D-8BF0-4708-B95C-71EFD72D687E}">
      <dgm:prSet/>
      <dgm:spPr/>
      <dgm:t>
        <a:bodyPr/>
        <a:lstStyle/>
        <a:p>
          <a:r>
            <a:rPr lang="en-CA"/>
            <a:t>CDL ship to customer</a:t>
          </a:r>
          <a:endParaRPr lang="en-US" dirty="0"/>
        </a:p>
      </dgm:t>
    </dgm:pt>
    <dgm:pt modelId="{86E664D7-7819-4394-9FD0-CFEFACD28C18}" type="parTrans" cxnId="{CD5A2806-C9B3-4A20-BADD-8944B9F43748}">
      <dgm:prSet/>
      <dgm:spPr/>
      <dgm:t>
        <a:bodyPr/>
        <a:lstStyle/>
        <a:p>
          <a:endParaRPr lang="en-US"/>
        </a:p>
      </dgm:t>
    </dgm:pt>
    <dgm:pt modelId="{2B2A8A04-E038-401C-A9CA-FBD438B3FBDE}" type="sibTrans" cxnId="{CD5A2806-C9B3-4A20-BADD-8944B9F43748}">
      <dgm:prSet/>
      <dgm:spPr/>
      <dgm:t>
        <a:bodyPr/>
        <a:lstStyle/>
        <a:p>
          <a:endParaRPr lang="en-US"/>
        </a:p>
      </dgm:t>
    </dgm:pt>
    <dgm:pt modelId="{ECC9AEAF-FAC5-4B5B-B42C-3FC97D9B3C7A}" type="pres">
      <dgm:prSet presAssocID="{4812A74C-468A-4FED-99C7-77BA0657D438}" presName="outerComposite" presStyleCnt="0">
        <dgm:presLayoutVars>
          <dgm:chMax val="5"/>
          <dgm:dir/>
          <dgm:resizeHandles val="exact"/>
        </dgm:presLayoutVars>
      </dgm:prSet>
      <dgm:spPr/>
    </dgm:pt>
    <dgm:pt modelId="{C46701C9-5CFC-437E-958F-90BEBFE87431}" type="pres">
      <dgm:prSet presAssocID="{4812A74C-468A-4FED-99C7-77BA0657D438}" presName="dummyMaxCanvas" presStyleCnt="0">
        <dgm:presLayoutVars/>
      </dgm:prSet>
      <dgm:spPr/>
    </dgm:pt>
    <dgm:pt modelId="{1A105925-EAF6-447A-BF7A-224AFD2850A6}" type="pres">
      <dgm:prSet presAssocID="{4812A74C-468A-4FED-99C7-77BA0657D438}" presName="FiveNodes_1" presStyleLbl="node1" presStyleIdx="0" presStyleCnt="5">
        <dgm:presLayoutVars>
          <dgm:bulletEnabled val="1"/>
        </dgm:presLayoutVars>
      </dgm:prSet>
      <dgm:spPr/>
    </dgm:pt>
    <dgm:pt modelId="{EE369CA1-ABED-4725-BD83-58B320E477F1}" type="pres">
      <dgm:prSet presAssocID="{4812A74C-468A-4FED-99C7-77BA0657D438}" presName="FiveNodes_2" presStyleLbl="node1" presStyleIdx="1" presStyleCnt="5">
        <dgm:presLayoutVars>
          <dgm:bulletEnabled val="1"/>
        </dgm:presLayoutVars>
      </dgm:prSet>
      <dgm:spPr/>
    </dgm:pt>
    <dgm:pt modelId="{8659ECC4-43C5-43E7-B417-C2D3034C7410}" type="pres">
      <dgm:prSet presAssocID="{4812A74C-468A-4FED-99C7-77BA0657D438}" presName="FiveNodes_3" presStyleLbl="node1" presStyleIdx="2" presStyleCnt="5">
        <dgm:presLayoutVars>
          <dgm:bulletEnabled val="1"/>
        </dgm:presLayoutVars>
      </dgm:prSet>
      <dgm:spPr/>
    </dgm:pt>
    <dgm:pt modelId="{57B08439-9BFB-4F32-80B7-D77F03298016}" type="pres">
      <dgm:prSet presAssocID="{4812A74C-468A-4FED-99C7-77BA0657D438}" presName="FiveNodes_4" presStyleLbl="node1" presStyleIdx="3" presStyleCnt="5">
        <dgm:presLayoutVars>
          <dgm:bulletEnabled val="1"/>
        </dgm:presLayoutVars>
      </dgm:prSet>
      <dgm:spPr/>
    </dgm:pt>
    <dgm:pt modelId="{64F42CA6-DD79-408D-90A8-1B3F717A3F23}" type="pres">
      <dgm:prSet presAssocID="{4812A74C-468A-4FED-99C7-77BA0657D438}" presName="FiveNodes_5" presStyleLbl="node1" presStyleIdx="4" presStyleCnt="5">
        <dgm:presLayoutVars>
          <dgm:bulletEnabled val="1"/>
        </dgm:presLayoutVars>
      </dgm:prSet>
      <dgm:spPr/>
    </dgm:pt>
    <dgm:pt modelId="{873099C7-0432-40CB-A0F4-ADBEF7688D85}" type="pres">
      <dgm:prSet presAssocID="{4812A74C-468A-4FED-99C7-77BA0657D438}" presName="FiveConn_1-2" presStyleLbl="fgAccFollowNode1" presStyleIdx="0" presStyleCnt="4">
        <dgm:presLayoutVars>
          <dgm:bulletEnabled val="1"/>
        </dgm:presLayoutVars>
      </dgm:prSet>
      <dgm:spPr/>
    </dgm:pt>
    <dgm:pt modelId="{8CC5BCC4-0570-41AA-9FE3-945654B5DD25}" type="pres">
      <dgm:prSet presAssocID="{4812A74C-468A-4FED-99C7-77BA0657D438}" presName="FiveConn_2-3" presStyleLbl="fgAccFollowNode1" presStyleIdx="1" presStyleCnt="4">
        <dgm:presLayoutVars>
          <dgm:bulletEnabled val="1"/>
        </dgm:presLayoutVars>
      </dgm:prSet>
      <dgm:spPr/>
    </dgm:pt>
    <dgm:pt modelId="{8828E0D4-49F8-48AD-93B9-E31354E3605A}" type="pres">
      <dgm:prSet presAssocID="{4812A74C-468A-4FED-99C7-77BA0657D438}" presName="FiveConn_3-4" presStyleLbl="fgAccFollowNode1" presStyleIdx="2" presStyleCnt="4">
        <dgm:presLayoutVars>
          <dgm:bulletEnabled val="1"/>
        </dgm:presLayoutVars>
      </dgm:prSet>
      <dgm:spPr/>
    </dgm:pt>
    <dgm:pt modelId="{A3964816-1FB9-468E-BB0A-C25FF1E05881}" type="pres">
      <dgm:prSet presAssocID="{4812A74C-468A-4FED-99C7-77BA0657D438}" presName="FiveConn_4-5" presStyleLbl="fgAccFollowNode1" presStyleIdx="3" presStyleCnt="4">
        <dgm:presLayoutVars>
          <dgm:bulletEnabled val="1"/>
        </dgm:presLayoutVars>
      </dgm:prSet>
      <dgm:spPr/>
    </dgm:pt>
    <dgm:pt modelId="{BA03522B-6805-436A-A8A8-321CB683A762}" type="pres">
      <dgm:prSet presAssocID="{4812A74C-468A-4FED-99C7-77BA0657D438}" presName="FiveNodes_1_text" presStyleLbl="node1" presStyleIdx="4" presStyleCnt="5">
        <dgm:presLayoutVars>
          <dgm:bulletEnabled val="1"/>
        </dgm:presLayoutVars>
      </dgm:prSet>
      <dgm:spPr/>
    </dgm:pt>
    <dgm:pt modelId="{6903E299-D9DC-41D7-A519-F1437F8679C6}" type="pres">
      <dgm:prSet presAssocID="{4812A74C-468A-4FED-99C7-77BA0657D438}" presName="FiveNodes_2_text" presStyleLbl="node1" presStyleIdx="4" presStyleCnt="5">
        <dgm:presLayoutVars>
          <dgm:bulletEnabled val="1"/>
        </dgm:presLayoutVars>
      </dgm:prSet>
      <dgm:spPr/>
    </dgm:pt>
    <dgm:pt modelId="{3862C50C-0B63-409D-A4D5-96A36FF07303}" type="pres">
      <dgm:prSet presAssocID="{4812A74C-468A-4FED-99C7-77BA0657D438}" presName="FiveNodes_3_text" presStyleLbl="node1" presStyleIdx="4" presStyleCnt="5">
        <dgm:presLayoutVars>
          <dgm:bulletEnabled val="1"/>
        </dgm:presLayoutVars>
      </dgm:prSet>
      <dgm:spPr/>
    </dgm:pt>
    <dgm:pt modelId="{5A61052E-7AB3-45A4-A13F-4BD9737AD44A}" type="pres">
      <dgm:prSet presAssocID="{4812A74C-468A-4FED-99C7-77BA0657D438}" presName="FiveNodes_4_text" presStyleLbl="node1" presStyleIdx="4" presStyleCnt="5">
        <dgm:presLayoutVars>
          <dgm:bulletEnabled val="1"/>
        </dgm:presLayoutVars>
      </dgm:prSet>
      <dgm:spPr/>
    </dgm:pt>
    <dgm:pt modelId="{6618B3DA-DB4F-462B-A0FB-0A1A904E62DF}" type="pres">
      <dgm:prSet presAssocID="{4812A74C-468A-4FED-99C7-77BA0657D438}" presName="FiveNodes_5_text" presStyleLbl="node1" presStyleIdx="4" presStyleCnt="5">
        <dgm:presLayoutVars>
          <dgm:bulletEnabled val="1"/>
        </dgm:presLayoutVars>
      </dgm:prSet>
      <dgm:spPr/>
    </dgm:pt>
  </dgm:ptLst>
  <dgm:cxnLst>
    <dgm:cxn modelId="{CD5A2806-C9B3-4A20-BADD-8944B9F43748}" srcId="{4812A74C-468A-4FED-99C7-77BA0657D438}" destId="{D11B8B4D-8BF0-4708-B95C-71EFD72D687E}" srcOrd="4" destOrd="0" parTransId="{86E664D7-7819-4394-9FD0-CFEFACD28C18}" sibTransId="{2B2A8A04-E038-401C-A9CA-FBD438B3FBDE}"/>
    <dgm:cxn modelId="{7905BD08-3586-4618-A8A2-6B321415DEEA}" type="presOf" srcId="{41636F2D-5BA7-498D-8C6E-9E9966115AED}" destId="{8659ECC4-43C5-43E7-B417-C2D3034C7410}" srcOrd="0" destOrd="0" presId="urn:microsoft.com/office/officeart/2005/8/layout/vProcess5"/>
    <dgm:cxn modelId="{32515029-F9FE-458A-BCA3-E603FEACA956}" srcId="{4812A74C-468A-4FED-99C7-77BA0657D438}" destId="{41636F2D-5BA7-498D-8C6E-9E9966115AED}" srcOrd="2" destOrd="0" parTransId="{B1732499-F02A-445F-9002-FE14AEFF98A0}" sibTransId="{1F58253E-2F77-452F-BFE1-713332D8F0D4}"/>
    <dgm:cxn modelId="{A060C340-46C3-4633-9F32-C367D410BA52}" type="presOf" srcId="{2E5C04B0-464E-4DFD-8861-B448BC557968}" destId="{A3964816-1FB9-468E-BB0A-C25FF1E05881}" srcOrd="0" destOrd="0" presId="urn:microsoft.com/office/officeart/2005/8/layout/vProcess5"/>
    <dgm:cxn modelId="{A880A05E-034B-4D6B-B40C-2EFB8DFF012D}" type="presOf" srcId="{6B83AB16-7201-4D1E-91EE-879A08AFBA95}" destId="{6903E299-D9DC-41D7-A519-F1437F8679C6}" srcOrd="1" destOrd="0" presId="urn:microsoft.com/office/officeart/2005/8/layout/vProcess5"/>
    <dgm:cxn modelId="{BAFD7563-77D4-469E-A5E8-3E1653900EF2}" type="presOf" srcId="{41636F2D-5BA7-498D-8C6E-9E9966115AED}" destId="{3862C50C-0B63-409D-A4D5-96A36FF07303}" srcOrd="1" destOrd="0" presId="urn:microsoft.com/office/officeart/2005/8/layout/vProcess5"/>
    <dgm:cxn modelId="{0DC4F34B-8988-48DE-8796-1319C10EBC65}" type="presOf" srcId="{97EBEE4F-0059-4236-8A11-AF5901964E1C}" destId="{5A61052E-7AB3-45A4-A13F-4BD9737AD44A}" srcOrd="1" destOrd="0" presId="urn:microsoft.com/office/officeart/2005/8/layout/vProcess5"/>
    <dgm:cxn modelId="{70693D8E-0619-4015-BF1A-3BA685CEF192}" type="presOf" srcId="{BB7353DF-0B28-4C65-8B0B-1C4F7EDBDCFC}" destId="{873099C7-0432-40CB-A0F4-ADBEF7688D85}" srcOrd="0" destOrd="0" presId="urn:microsoft.com/office/officeart/2005/8/layout/vProcess5"/>
    <dgm:cxn modelId="{B2789C8E-3438-4993-8209-EEA717F4AB23}" type="presOf" srcId="{7967D5B2-95C6-4EC5-88EB-16F87F656AA2}" destId="{BA03522B-6805-436A-A8A8-321CB683A762}" srcOrd="1" destOrd="0" presId="urn:microsoft.com/office/officeart/2005/8/layout/vProcess5"/>
    <dgm:cxn modelId="{DA65BE93-C454-4F82-9442-445C773386A1}" srcId="{4812A74C-468A-4FED-99C7-77BA0657D438}" destId="{97EBEE4F-0059-4236-8A11-AF5901964E1C}" srcOrd="3" destOrd="0" parTransId="{63B91602-04CC-420D-89C8-F9C556173B36}" sibTransId="{2E5C04B0-464E-4DFD-8861-B448BC557968}"/>
    <dgm:cxn modelId="{3D0BDE9F-6C2A-4013-A19A-017862A135C1}" type="presOf" srcId="{1F58253E-2F77-452F-BFE1-713332D8F0D4}" destId="{8828E0D4-49F8-48AD-93B9-E31354E3605A}" srcOrd="0" destOrd="0" presId="urn:microsoft.com/office/officeart/2005/8/layout/vProcess5"/>
    <dgm:cxn modelId="{0C3473A9-93BD-4E7B-AB2E-A60AF95B5D8C}" type="presOf" srcId="{6B83AB16-7201-4D1E-91EE-879A08AFBA95}" destId="{EE369CA1-ABED-4725-BD83-58B320E477F1}" srcOrd="0" destOrd="0" presId="urn:microsoft.com/office/officeart/2005/8/layout/vProcess5"/>
    <dgm:cxn modelId="{A33575A9-21AF-401C-A642-F63BE8C6E8C3}" type="presOf" srcId="{4812A74C-468A-4FED-99C7-77BA0657D438}" destId="{ECC9AEAF-FAC5-4B5B-B42C-3FC97D9B3C7A}" srcOrd="0" destOrd="0" presId="urn:microsoft.com/office/officeart/2005/8/layout/vProcess5"/>
    <dgm:cxn modelId="{B9AA4AAB-19F9-4E5D-A81F-600405A7D59B}" type="presOf" srcId="{522291FA-73A1-469C-B2D6-99D1EEDE0975}" destId="{8CC5BCC4-0570-41AA-9FE3-945654B5DD25}" srcOrd="0" destOrd="0" presId="urn:microsoft.com/office/officeart/2005/8/layout/vProcess5"/>
    <dgm:cxn modelId="{F541DAAE-D41C-41F5-A058-DDD3F89CFB76}" type="presOf" srcId="{D11B8B4D-8BF0-4708-B95C-71EFD72D687E}" destId="{64F42CA6-DD79-408D-90A8-1B3F717A3F23}" srcOrd="0" destOrd="0" presId="urn:microsoft.com/office/officeart/2005/8/layout/vProcess5"/>
    <dgm:cxn modelId="{C05F03BA-BC6D-4245-92B4-DAC5F224B458}" type="presOf" srcId="{D11B8B4D-8BF0-4708-B95C-71EFD72D687E}" destId="{6618B3DA-DB4F-462B-A0FB-0A1A904E62DF}" srcOrd="1" destOrd="0" presId="urn:microsoft.com/office/officeart/2005/8/layout/vProcess5"/>
    <dgm:cxn modelId="{A43412C4-1C8D-4D11-A9FD-BA11E7D09B2A}" srcId="{4812A74C-468A-4FED-99C7-77BA0657D438}" destId="{6B83AB16-7201-4D1E-91EE-879A08AFBA95}" srcOrd="1" destOrd="0" parTransId="{7E5A099F-194B-4689-B596-E5DB1975F355}" sibTransId="{522291FA-73A1-469C-B2D6-99D1EEDE0975}"/>
    <dgm:cxn modelId="{B772B0F0-205F-4190-82F2-8DA0D86A794C}" type="presOf" srcId="{97EBEE4F-0059-4236-8A11-AF5901964E1C}" destId="{57B08439-9BFB-4F32-80B7-D77F03298016}" srcOrd="0" destOrd="0" presId="urn:microsoft.com/office/officeart/2005/8/layout/vProcess5"/>
    <dgm:cxn modelId="{E14AE8F6-D4F5-484B-875D-2FB5C89C5E2A}" srcId="{4812A74C-468A-4FED-99C7-77BA0657D438}" destId="{7967D5B2-95C6-4EC5-88EB-16F87F656AA2}" srcOrd="0" destOrd="0" parTransId="{4802EF65-233E-4227-AE97-5AC5E150EE93}" sibTransId="{BB7353DF-0B28-4C65-8B0B-1C4F7EDBDCFC}"/>
    <dgm:cxn modelId="{A01F41F9-3503-4469-B604-C6582FDCD1D1}" type="presOf" srcId="{7967D5B2-95C6-4EC5-88EB-16F87F656AA2}" destId="{1A105925-EAF6-447A-BF7A-224AFD2850A6}" srcOrd="0" destOrd="0" presId="urn:microsoft.com/office/officeart/2005/8/layout/vProcess5"/>
    <dgm:cxn modelId="{97FAF73A-5E05-4831-B5E8-8EBAC08D1C34}" type="presParOf" srcId="{ECC9AEAF-FAC5-4B5B-B42C-3FC97D9B3C7A}" destId="{C46701C9-5CFC-437E-958F-90BEBFE87431}" srcOrd="0" destOrd="0" presId="urn:microsoft.com/office/officeart/2005/8/layout/vProcess5"/>
    <dgm:cxn modelId="{CCB9535A-686E-4848-8D5B-01CD63CD1F99}" type="presParOf" srcId="{ECC9AEAF-FAC5-4B5B-B42C-3FC97D9B3C7A}" destId="{1A105925-EAF6-447A-BF7A-224AFD2850A6}" srcOrd="1" destOrd="0" presId="urn:microsoft.com/office/officeart/2005/8/layout/vProcess5"/>
    <dgm:cxn modelId="{FE23C54D-E9F8-4D68-BAA1-C0B629117835}" type="presParOf" srcId="{ECC9AEAF-FAC5-4B5B-B42C-3FC97D9B3C7A}" destId="{EE369CA1-ABED-4725-BD83-58B320E477F1}" srcOrd="2" destOrd="0" presId="urn:microsoft.com/office/officeart/2005/8/layout/vProcess5"/>
    <dgm:cxn modelId="{29B72571-624A-47D4-ADC0-F36F63904BBC}" type="presParOf" srcId="{ECC9AEAF-FAC5-4B5B-B42C-3FC97D9B3C7A}" destId="{8659ECC4-43C5-43E7-B417-C2D3034C7410}" srcOrd="3" destOrd="0" presId="urn:microsoft.com/office/officeart/2005/8/layout/vProcess5"/>
    <dgm:cxn modelId="{F22BEB0B-5CB4-4C97-9D08-2ACF664EFA57}" type="presParOf" srcId="{ECC9AEAF-FAC5-4B5B-B42C-3FC97D9B3C7A}" destId="{57B08439-9BFB-4F32-80B7-D77F03298016}" srcOrd="4" destOrd="0" presId="urn:microsoft.com/office/officeart/2005/8/layout/vProcess5"/>
    <dgm:cxn modelId="{4BF8AB4C-877C-4329-A39B-5B8382D79961}" type="presParOf" srcId="{ECC9AEAF-FAC5-4B5B-B42C-3FC97D9B3C7A}" destId="{64F42CA6-DD79-408D-90A8-1B3F717A3F23}" srcOrd="5" destOrd="0" presId="urn:microsoft.com/office/officeart/2005/8/layout/vProcess5"/>
    <dgm:cxn modelId="{B1A4A093-CED7-47AA-8AD9-B1F16C0920F2}" type="presParOf" srcId="{ECC9AEAF-FAC5-4B5B-B42C-3FC97D9B3C7A}" destId="{873099C7-0432-40CB-A0F4-ADBEF7688D85}" srcOrd="6" destOrd="0" presId="urn:microsoft.com/office/officeart/2005/8/layout/vProcess5"/>
    <dgm:cxn modelId="{344A396E-7529-47BF-9AB5-A76F7C01AC67}" type="presParOf" srcId="{ECC9AEAF-FAC5-4B5B-B42C-3FC97D9B3C7A}" destId="{8CC5BCC4-0570-41AA-9FE3-945654B5DD25}" srcOrd="7" destOrd="0" presId="urn:microsoft.com/office/officeart/2005/8/layout/vProcess5"/>
    <dgm:cxn modelId="{5C601104-031C-4C17-874F-679988659D06}" type="presParOf" srcId="{ECC9AEAF-FAC5-4B5B-B42C-3FC97D9B3C7A}" destId="{8828E0D4-49F8-48AD-93B9-E31354E3605A}" srcOrd="8" destOrd="0" presId="urn:microsoft.com/office/officeart/2005/8/layout/vProcess5"/>
    <dgm:cxn modelId="{E25CE06E-F514-45DD-AC9A-8556978C08AA}" type="presParOf" srcId="{ECC9AEAF-FAC5-4B5B-B42C-3FC97D9B3C7A}" destId="{A3964816-1FB9-468E-BB0A-C25FF1E05881}" srcOrd="9" destOrd="0" presId="urn:microsoft.com/office/officeart/2005/8/layout/vProcess5"/>
    <dgm:cxn modelId="{97858D01-9FA5-49F8-8E58-CDAC38780CF3}" type="presParOf" srcId="{ECC9AEAF-FAC5-4B5B-B42C-3FC97D9B3C7A}" destId="{BA03522B-6805-436A-A8A8-321CB683A762}" srcOrd="10" destOrd="0" presId="urn:microsoft.com/office/officeart/2005/8/layout/vProcess5"/>
    <dgm:cxn modelId="{7B1882D5-0A5F-41BE-8C11-BE9C358AE31D}" type="presParOf" srcId="{ECC9AEAF-FAC5-4B5B-B42C-3FC97D9B3C7A}" destId="{6903E299-D9DC-41D7-A519-F1437F8679C6}" srcOrd="11" destOrd="0" presId="urn:microsoft.com/office/officeart/2005/8/layout/vProcess5"/>
    <dgm:cxn modelId="{6543A54A-ED0C-4112-A6DC-4731F17A2A0A}" type="presParOf" srcId="{ECC9AEAF-FAC5-4B5B-B42C-3FC97D9B3C7A}" destId="{3862C50C-0B63-409D-A4D5-96A36FF07303}" srcOrd="12" destOrd="0" presId="urn:microsoft.com/office/officeart/2005/8/layout/vProcess5"/>
    <dgm:cxn modelId="{38A7EC21-0F44-4C2C-8B42-D906AC9427B5}" type="presParOf" srcId="{ECC9AEAF-FAC5-4B5B-B42C-3FC97D9B3C7A}" destId="{5A61052E-7AB3-45A4-A13F-4BD9737AD44A}" srcOrd="13" destOrd="0" presId="urn:microsoft.com/office/officeart/2005/8/layout/vProcess5"/>
    <dgm:cxn modelId="{6491704C-A3A8-4CEA-AB62-B6D7F80E64AD}" type="presParOf" srcId="{ECC9AEAF-FAC5-4B5B-B42C-3FC97D9B3C7A}" destId="{6618B3DA-DB4F-462B-A0FB-0A1A904E62D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EE692-A029-44D4-B5AF-F9EFBF2DD061}">
      <dsp:nvSpPr>
        <dsp:cNvPr id="0" name=""/>
        <dsp:cNvSpPr/>
      </dsp:nvSpPr>
      <dsp:spPr>
        <a:xfrm rot="5400000">
          <a:off x="5729" y="1163052"/>
          <a:ext cx="1807900" cy="21856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7F5DBB-EA01-4CDA-AC9F-3A83DEE05408}">
      <dsp:nvSpPr>
        <dsp:cNvPr id="0" name=""/>
        <dsp:cNvSpPr/>
      </dsp:nvSpPr>
      <dsp:spPr>
        <a:xfrm>
          <a:off x="417249" y="2788"/>
          <a:ext cx="2428487" cy="145709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CA" sz="2500" kern="1200"/>
            <a:t>Current State</a:t>
          </a:r>
          <a:endParaRPr lang="en-US" sz="2500" kern="1200"/>
        </a:p>
      </dsp:txBody>
      <dsp:txXfrm>
        <a:off x="459926" y="45465"/>
        <a:ext cx="2343133" cy="1371738"/>
      </dsp:txXfrm>
    </dsp:sp>
    <dsp:sp modelId="{BFF1BA8C-F547-438D-B859-D4E1151F5809}">
      <dsp:nvSpPr>
        <dsp:cNvPr id="0" name=""/>
        <dsp:cNvSpPr/>
      </dsp:nvSpPr>
      <dsp:spPr>
        <a:xfrm rot="5400000">
          <a:off x="5729" y="2984417"/>
          <a:ext cx="1807900" cy="21856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908A34-E0DC-4064-B8F8-E42D6E15FC36}">
      <dsp:nvSpPr>
        <dsp:cNvPr id="0" name=""/>
        <dsp:cNvSpPr/>
      </dsp:nvSpPr>
      <dsp:spPr>
        <a:xfrm>
          <a:off x="417249" y="1824153"/>
          <a:ext cx="2428487" cy="145709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CA" sz="2500" kern="1200"/>
            <a:t>Future State</a:t>
          </a:r>
          <a:endParaRPr lang="en-US" sz="2500" kern="1200"/>
        </a:p>
      </dsp:txBody>
      <dsp:txXfrm>
        <a:off x="459926" y="1866830"/>
        <a:ext cx="2343133" cy="1371738"/>
      </dsp:txXfrm>
    </dsp:sp>
    <dsp:sp modelId="{33750DAB-9BF7-462E-99EA-97F3A38E18B7}">
      <dsp:nvSpPr>
        <dsp:cNvPr id="0" name=""/>
        <dsp:cNvSpPr/>
      </dsp:nvSpPr>
      <dsp:spPr>
        <a:xfrm>
          <a:off x="916411" y="3895100"/>
          <a:ext cx="3216423" cy="21856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C858F4-6B90-44B5-A8C8-0C4D6499F541}">
      <dsp:nvSpPr>
        <dsp:cNvPr id="0" name=""/>
        <dsp:cNvSpPr/>
      </dsp:nvSpPr>
      <dsp:spPr>
        <a:xfrm>
          <a:off x="417249" y="3645519"/>
          <a:ext cx="2428487" cy="145709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CA" sz="2500" kern="1200"/>
            <a:t>Implementation</a:t>
          </a:r>
          <a:endParaRPr lang="en-US" sz="2500" kern="1200"/>
        </a:p>
      </dsp:txBody>
      <dsp:txXfrm>
        <a:off x="459926" y="3688196"/>
        <a:ext cx="2343133" cy="1371738"/>
      </dsp:txXfrm>
    </dsp:sp>
    <dsp:sp modelId="{F8503538-3026-4823-9DCE-627AFF21342D}">
      <dsp:nvSpPr>
        <dsp:cNvPr id="0" name=""/>
        <dsp:cNvSpPr/>
      </dsp:nvSpPr>
      <dsp:spPr>
        <a:xfrm rot="16200000">
          <a:off x="3235617" y="2984417"/>
          <a:ext cx="1807900" cy="21856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AC45D1-7AD9-42F4-A471-8EBC80A380B3}">
      <dsp:nvSpPr>
        <dsp:cNvPr id="0" name=""/>
        <dsp:cNvSpPr/>
      </dsp:nvSpPr>
      <dsp:spPr>
        <a:xfrm>
          <a:off x="3647137" y="3645519"/>
          <a:ext cx="2428487" cy="145709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CA" sz="2500" kern="1200"/>
            <a:t>Client Project Plan</a:t>
          </a:r>
          <a:endParaRPr lang="en-US" sz="2500" kern="1200"/>
        </a:p>
      </dsp:txBody>
      <dsp:txXfrm>
        <a:off x="3689814" y="3688196"/>
        <a:ext cx="2343133" cy="1371738"/>
      </dsp:txXfrm>
    </dsp:sp>
    <dsp:sp modelId="{BD018261-BEFB-42C4-9AC0-1EDC1A46D0C4}">
      <dsp:nvSpPr>
        <dsp:cNvPr id="0" name=""/>
        <dsp:cNvSpPr/>
      </dsp:nvSpPr>
      <dsp:spPr>
        <a:xfrm>
          <a:off x="3647137" y="1824153"/>
          <a:ext cx="2428487" cy="145709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CA" sz="2500" kern="1200"/>
            <a:t>Measuring Success</a:t>
          </a:r>
          <a:endParaRPr lang="en-US" sz="2500" kern="1200"/>
        </a:p>
      </dsp:txBody>
      <dsp:txXfrm>
        <a:off x="3689814" y="1866830"/>
        <a:ext cx="2343133" cy="137173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CD664-4C54-4CBA-BD04-BAABAC26B796}">
      <dsp:nvSpPr>
        <dsp:cNvPr id="0" name=""/>
        <dsp:cNvSpPr/>
      </dsp:nvSpPr>
      <dsp:spPr>
        <a:xfrm>
          <a:off x="425934" y="1162065"/>
          <a:ext cx="1269562" cy="1269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4806D-5D09-4254-9FD5-B867CE2C549A}">
      <dsp:nvSpPr>
        <dsp:cNvPr id="0" name=""/>
        <dsp:cNvSpPr/>
      </dsp:nvSpPr>
      <dsp:spPr>
        <a:xfrm>
          <a:off x="696497" y="1432628"/>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70B871-BB57-4001-AE2F-2D723869C134}">
      <dsp:nvSpPr>
        <dsp:cNvPr id="0" name=""/>
        <dsp:cNvSpPr/>
      </dsp:nvSpPr>
      <dsp:spPr>
        <a:xfrm>
          <a:off x="20091" y="282706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CA" sz="2000" kern="1200"/>
            <a:t>Support Team</a:t>
          </a:r>
          <a:endParaRPr lang="en-US" sz="2000" kern="1200"/>
        </a:p>
      </dsp:txBody>
      <dsp:txXfrm>
        <a:off x="20091" y="2827065"/>
        <a:ext cx="2081250" cy="720000"/>
      </dsp:txXfrm>
    </dsp:sp>
    <dsp:sp modelId="{8BC0C5D7-68CC-4578-A712-B73466147ED9}">
      <dsp:nvSpPr>
        <dsp:cNvPr id="0" name=""/>
        <dsp:cNvSpPr/>
      </dsp:nvSpPr>
      <dsp:spPr>
        <a:xfrm>
          <a:off x="2871403" y="1162065"/>
          <a:ext cx="1269562" cy="1269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5FDB27-7819-4579-8320-50DBC5ADB7AC}">
      <dsp:nvSpPr>
        <dsp:cNvPr id="0" name=""/>
        <dsp:cNvSpPr/>
      </dsp:nvSpPr>
      <dsp:spPr>
        <a:xfrm>
          <a:off x="3141966" y="1432628"/>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FB3888-04BE-4741-B4A9-EDFC23FE8DBA}">
      <dsp:nvSpPr>
        <dsp:cNvPr id="0" name=""/>
        <dsp:cNvSpPr/>
      </dsp:nvSpPr>
      <dsp:spPr>
        <a:xfrm>
          <a:off x="2465560" y="282706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CA" sz="2000" kern="1200"/>
            <a:t>Product Catalog</a:t>
          </a:r>
          <a:endParaRPr lang="en-US" sz="2000" kern="1200"/>
        </a:p>
      </dsp:txBody>
      <dsp:txXfrm>
        <a:off x="2465560" y="2827065"/>
        <a:ext cx="2081250" cy="720000"/>
      </dsp:txXfrm>
    </dsp:sp>
    <dsp:sp modelId="{4374B823-3571-42DA-AC2B-23EB091CDC79}">
      <dsp:nvSpPr>
        <dsp:cNvPr id="0" name=""/>
        <dsp:cNvSpPr/>
      </dsp:nvSpPr>
      <dsp:spPr>
        <a:xfrm>
          <a:off x="5316872" y="1162065"/>
          <a:ext cx="1269562" cy="1269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AD0494-1E93-44C0-B5A3-4CE4783DE270}">
      <dsp:nvSpPr>
        <dsp:cNvPr id="0" name=""/>
        <dsp:cNvSpPr/>
      </dsp:nvSpPr>
      <dsp:spPr>
        <a:xfrm>
          <a:off x="5587435" y="1432628"/>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9AE7FA-0B19-4F22-A689-78D90D55D2C5}">
      <dsp:nvSpPr>
        <dsp:cNvPr id="0" name=""/>
        <dsp:cNvSpPr/>
      </dsp:nvSpPr>
      <dsp:spPr>
        <a:xfrm>
          <a:off x="4911028" y="282706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CA" sz="2000" kern="1200"/>
            <a:t>Product/services info chat</a:t>
          </a:r>
          <a:endParaRPr lang="en-US" sz="2000" kern="1200"/>
        </a:p>
      </dsp:txBody>
      <dsp:txXfrm>
        <a:off x="4911028" y="2827065"/>
        <a:ext cx="20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C0B8D-04E0-4E39-82B1-6BCFBA50CC96}">
      <dsp:nvSpPr>
        <dsp:cNvPr id="0" name=""/>
        <dsp:cNvSpPr/>
      </dsp:nvSpPr>
      <dsp:spPr>
        <a:xfrm>
          <a:off x="2937308" y="115002"/>
          <a:ext cx="915714" cy="915714"/>
        </a:xfrm>
        <a:prstGeom prst="ellipse">
          <a:avLst/>
        </a:prstGeom>
        <a:solidFill>
          <a:schemeClr val="accent6"/>
        </a:solidFill>
        <a:ln>
          <a:solidFill>
            <a:schemeClr val="tx1"/>
          </a:solidFill>
        </a:ln>
        <a:effectLst/>
      </dsp:spPr>
      <dsp:style>
        <a:lnRef idx="0">
          <a:scrgbClr r="0" g="0" b="0"/>
        </a:lnRef>
        <a:fillRef idx="1">
          <a:scrgbClr r="0" g="0" b="0"/>
        </a:fillRef>
        <a:effectRef idx="0">
          <a:scrgbClr r="0" g="0" b="0"/>
        </a:effectRef>
        <a:fontRef idx="minor"/>
      </dsp:style>
    </dsp:sp>
    <dsp:sp modelId="{617EB856-AFC7-478C-BC33-843C14383A06}">
      <dsp:nvSpPr>
        <dsp:cNvPr id="0" name=""/>
        <dsp:cNvSpPr/>
      </dsp:nvSpPr>
      <dsp:spPr>
        <a:xfrm>
          <a:off x="3132465" y="310152"/>
          <a:ext cx="525410" cy="525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8B930-CBA1-4A43-9588-5BAF2558FCF3}">
      <dsp:nvSpPr>
        <dsp:cNvPr id="0" name=""/>
        <dsp:cNvSpPr/>
      </dsp:nvSpPr>
      <dsp:spPr>
        <a:xfrm>
          <a:off x="2644581" y="1315941"/>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dirty="0"/>
            <a:t>Billy Bob CEO</a:t>
          </a:r>
        </a:p>
      </dsp:txBody>
      <dsp:txXfrm>
        <a:off x="2644581" y="1315941"/>
        <a:ext cx="1501171" cy="600468"/>
      </dsp:txXfrm>
    </dsp:sp>
    <dsp:sp modelId="{288E0AC6-D8AB-4492-9C1D-30EE7E3E2994}">
      <dsp:nvSpPr>
        <dsp:cNvPr id="0" name=""/>
        <dsp:cNvSpPr/>
      </dsp:nvSpPr>
      <dsp:spPr>
        <a:xfrm>
          <a:off x="1846188" y="1953254"/>
          <a:ext cx="915714" cy="915714"/>
        </a:xfrm>
        <a:prstGeom prst="ellipse">
          <a:avLst/>
        </a:prstGeom>
        <a:solidFill>
          <a:schemeClr val="accent3">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dsp:style>
    </dsp:sp>
    <dsp:sp modelId="{860A4F40-7315-475E-A977-7999D8EDE547}">
      <dsp:nvSpPr>
        <dsp:cNvPr id="0" name=""/>
        <dsp:cNvSpPr/>
      </dsp:nvSpPr>
      <dsp:spPr>
        <a:xfrm>
          <a:off x="2041336" y="2148405"/>
          <a:ext cx="525410" cy="525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12DB4-2097-4128-81AD-D5356C0B4130}">
      <dsp:nvSpPr>
        <dsp:cNvPr id="0" name=""/>
        <dsp:cNvSpPr/>
      </dsp:nvSpPr>
      <dsp:spPr>
        <a:xfrm>
          <a:off x="1553454" y="3154192"/>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dirty="0"/>
            <a:t>Manufacturing VP</a:t>
          </a:r>
        </a:p>
      </dsp:txBody>
      <dsp:txXfrm>
        <a:off x="1553454" y="3154192"/>
        <a:ext cx="1501171" cy="600468"/>
      </dsp:txXfrm>
    </dsp:sp>
    <dsp:sp modelId="{757EE1CA-3136-41C0-8C3B-B53C48DB60BA}">
      <dsp:nvSpPr>
        <dsp:cNvPr id="0" name=""/>
        <dsp:cNvSpPr/>
      </dsp:nvSpPr>
      <dsp:spPr>
        <a:xfrm>
          <a:off x="3610065" y="1953254"/>
          <a:ext cx="915714" cy="915714"/>
        </a:xfrm>
        <a:prstGeom prst="ellipse">
          <a:avLst/>
        </a:prstGeom>
        <a:solidFill>
          <a:schemeClr val="accent4">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dsp:style>
    </dsp:sp>
    <dsp:sp modelId="{A3389112-2C41-44D9-A05B-C98BE12D1715}">
      <dsp:nvSpPr>
        <dsp:cNvPr id="0" name=""/>
        <dsp:cNvSpPr/>
      </dsp:nvSpPr>
      <dsp:spPr>
        <a:xfrm>
          <a:off x="3805213" y="2148405"/>
          <a:ext cx="525410" cy="525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5B535E-36C0-474D-A0EE-4B95B12C532E}">
      <dsp:nvSpPr>
        <dsp:cNvPr id="0" name=""/>
        <dsp:cNvSpPr/>
      </dsp:nvSpPr>
      <dsp:spPr>
        <a:xfrm>
          <a:off x="3317331" y="3154192"/>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Human Resource VP</a:t>
          </a:r>
        </a:p>
      </dsp:txBody>
      <dsp:txXfrm>
        <a:off x="3317331" y="3154192"/>
        <a:ext cx="1501171" cy="600468"/>
      </dsp:txXfrm>
    </dsp:sp>
    <dsp:sp modelId="{7AD8400A-324C-4F8F-89D4-A5E6E4054DB6}">
      <dsp:nvSpPr>
        <dsp:cNvPr id="0" name=""/>
        <dsp:cNvSpPr/>
      </dsp:nvSpPr>
      <dsp:spPr>
        <a:xfrm>
          <a:off x="5373942" y="1953254"/>
          <a:ext cx="915714" cy="915714"/>
        </a:xfrm>
        <a:prstGeom prst="ellipse">
          <a:avLst/>
        </a:prstGeom>
        <a:solidFill>
          <a:schemeClr val="bg2">
            <a:lumMod val="50000"/>
          </a:schemeClr>
        </a:solidFill>
        <a:ln>
          <a:solidFill>
            <a:schemeClr val="tx1"/>
          </a:solidFill>
        </a:ln>
        <a:effectLst/>
      </dsp:spPr>
      <dsp:style>
        <a:lnRef idx="0">
          <a:scrgbClr r="0" g="0" b="0"/>
        </a:lnRef>
        <a:fillRef idx="1">
          <a:scrgbClr r="0" g="0" b="0"/>
        </a:fillRef>
        <a:effectRef idx="0">
          <a:scrgbClr r="0" g="0" b="0"/>
        </a:effectRef>
        <a:fontRef idx="minor"/>
      </dsp:style>
    </dsp:sp>
    <dsp:sp modelId="{F2548A7C-BF8A-4BC4-8F61-9DACEE013D91}">
      <dsp:nvSpPr>
        <dsp:cNvPr id="0" name=""/>
        <dsp:cNvSpPr/>
      </dsp:nvSpPr>
      <dsp:spPr>
        <a:xfrm>
          <a:off x="5569090" y="2148405"/>
          <a:ext cx="525410" cy="525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15F71-CEAD-4DA6-AF4C-7EB38FFFAB8E}">
      <dsp:nvSpPr>
        <dsp:cNvPr id="0" name=""/>
        <dsp:cNvSpPr/>
      </dsp:nvSpPr>
      <dsp:spPr>
        <a:xfrm>
          <a:off x="5081208" y="3154192"/>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dirty="0"/>
            <a:t>Finance VP</a:t>
          </a:r>
        </a:p>
      </dsp:txBody>
      <dsp:txXfrm>
        <a:off x="5081208" y="3154192"/>
        <a:ext cx="1501171" cy="600468"/>
      </dsp:txXfrm>
    </dsp:sp>
    <dsp:sp modelId="{79367EB3-D427-449F-AB33-B6D9A74819CB}">
      <dsp:nvSpPr>
        <dsp:cNvPr id="0" name=""/>
        <dsp:cNvSpPr/>
      </dsp:nvSpPr>
      <dsp:spPr>
        <a:xfrm>
          <a:off x="991007" y="3924403"/>
          <a:ext cx="915714" cy="915714"/>
        </a:xfrm>
        <a:prstGeom prst="ellipse">
          <a:avLst/>
        </a:prstGeom>
        <a:solidFill>
          <a:schemeClr val="accent5">
            <a:lumMod val="75000"/>
          </a:schemeClr>
        </a:solidFill>
        <a:ln>
          <a:solidFill>
            <a:schemeClr val="tx1"/>
          </a:solidFill>
        </a:ln>
        <a:effectLst/>
      </dsp:spPr>
      <dsp:style>
        <a:lnRef idx="0">
          <a:scrgbClr r="0" g="0" b="0"/>
        </a:lnRef>
        <a:fillRef idx="1">
          <a:scrgbClr r="0" g="0" b="0"/>
        </a:fillRef>
        <a:effectRef idx="0">
          <a:scrgbClr r="0" g="0" b="0"/>
        </a:effectRef>
        <a:fontRef idx="minor"/>
      </dsp:style>
    </dsp:sp>
    <dsp:sp modelId="{B8D4D085-ABBC-4F7C-B61A-B317F95FA39A}">
      <dsp:nvSpPr>
        <dsp:cNvPr id="0" name=""/>
        <dsp:cNvSpPr/>
      </dsp:nvSpPr>
      <dsp:spPr>
        <a:xfrm>
          <a:off x="1186162" y="4119558"/>
          <a:ext cx="525410" cy="5254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C232A4-F068-4526-BD0A-021630158DE0}">
      <dsp:nvSpPr>
        <dsp:cNvPr id="0" name=""/>
        <dsp:cNvSpPr/>
      </dsp:nvSpPr>
      <dsp:spPr>
        <a:xfrm>
          <a:off x="698281" y="5125344"/>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dirty="0"/>
            <a:t>Facilities VP</a:t>
          </a:r>
        </a:p>
      </dsp:txBody>
      <dsp:txXfrm>
        <a:off x="698281" y="5125344"/>
        <a:ext cx="1501171" cy="600468"/>
      </dsp:txXfrm>
    </dsp:sp>
    <dsp:sp modelId="{C31856AC-97AA-4F52-814C-8F4D13B7E468}">
      <dsp:nvSpPr>
        <dsp:cNvPr id="0" name=""/>
        <dsp:cNvSpPr/>
      </dsp:nvSpPr>
      <dsp:spPr>
        <a:xfrm>
          <a:off x="2754884" y="3924403"/>
          <a:ext cx="915714" cy="915714"/>
        </a:xfrm>
        <a:prstGeom prst="ellipse">
          <a:avLst/>
        </a:prstGeom>
        <a:solidFill>
          <a:schemeClr val="accent2">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dsp:style>
    </dsp:sp>
    <dsp:sp modelId="{63BF454E-4166-49F1-AA77-1E4D019CFC99}">
      <dsp:nvSpPr>
        <dsp:cNvPr id="0" name=""/>
        <dsp:cNvSpPr/>
      </dsp:nvSpPr>
      <dsp:spPr>
        <a:xfrm>
          <a:off x="2950039" y="4119558"/>
          <a:ext cx="525410" cy="5254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5A8B17-4F53-438E-98B2-C5A86878C63E}">
      <dsp:nvSpPr>
        <dsp:cNvPr id="0" name=""/>
        <dsp:cNvSpPr/>
      </dsp:nvSpPr>
      <dsp:spPr>
        <a:xfrm>
          <a:off x="2462158" y="5125344"/>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Marketing VP</a:t>
          </a:r>
        </a:p>
      </dsp:txBody>
      <dsp:txXfrm>
        <a:off x="2462158" y="5125344"/>
        <a:ext cx="1501171" cy="600468"/>
      </dsp:txXfrm>
    </dsp:sp>
    <dsp:sp modelId="{867FA3BA-5034-422C-8A20-9C4A11A08D61}">
      <dsp:nvSpPr>
        <dsp:cNvPr id="0" name=""/>
        <dsp:cNvSpPr/>
      </dsp:nvSpPr>
      <dsp:spPr>
        <a:xfrm>
          <a:off x="4518761" y="3924403"/>
          <a:ext cx="915714" cy="915714"/>
        </a:xfrm>
        <a:prstGeom prst="ellipse">
          <a:avLst/>
        </a:prstGeom>
        <a:solidFill>
          <a:srgbClr val="FFC000"/>
        </a:solidFill>
        <a:ln>
          <a:solidFill>
            <a:schemeClr val="tx1"/>
          </a:solidFill>
        </a:ln>
        <a:effectLst/>
      </dsp:spPr>
      <dsp:style>
        <a:lnRef idx="0">
          <a:scrgbClr r="0" g="0" b="0"/>
        </a:lnRef>
        <a:fillRef idx="1">
          <a:scrgbClr r="0" g="0" b="0"/>
        </a:fillRef>
        <a:effectRef idx="0">
          <a:scrgbClr r="0" g="0" b="0"/>
        </a:effectRef>
        <a:fontRef idx="minor"/>
      </dsp:style>
    </dsp:sp>
    <dsp:sp modelId="{E49660E2-C34C-473D-B398-4EA6C67246E9}">
      <dsp:nvSpPr>
        <dsp:cNvPr id="0" name=""/>
        <dsp:cNvSpPr/>
      </dsp:nvSpPr>
      <dsp:spPr>
        <a:xfrm>
          <a:off x="4713916" y="4119558"/>
          <a:ext cx="525410" cy="52541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25ACAC-C6C2-4421-9F67-1CCD40185AE0}">
      <dsp:nvSpPr>
        <dsp:cNvPr id="0" name=""/>
        <dsp:cNvSpPr/>
      </dsp:nvSpPr>
      <dsp:spPr>
        <a:xfrm>
          <a:off x="4226035" y="5125344"/>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Information Technology VP</a:t>
          </a:r>
        </a:p>
      </dsp:txBody>
      <dsp:txXfrm>
        <a:off x="4226035" y="5125344"/>
        <a:ext cx="1501171" cy="6004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D5338-6CC9-4A0C-9D3F-1954D0120E18}">
      <dsp:nvSpPr>
        <dsp:cNvPr id="0" name=""/>
        <dsp:cNvSpPr/>
      </dsp:nvSpPr>
      <dsp:spPr>
        <a:xfrm>
          <a:off x="2557522" y="993"/>
          <a:ext cx="1836257" cy="1836257"/>
        </a:xfrm>
        <a:prstGeom prst="ellipse">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Fall in Sales and Profit</a:t>
          </a:r>
          <a:endParaRPr lang="en-US" sz="1500" kern="1200" dirty="0"/>
        </a:p>
      </dsp:txBody>
      <dsp:txXfrm>
        <a:off x="2826436" y="269907"/>
        <a:ext cx="1298429" cy="1298429"/>
      </dsp:txXfrm>
    </dsp:sp>
    <dsp:sp modelId="{76E5AA3B-EE86-49D4-AF63-C4BB405F52C7}">
      <dsp:nvSpPr>
        <dsp:cNvPr id="0" name=""/>
        <dsp:cNvSpPr/>
      </dsp:nvSpPr>
      <dsp:spPr>
        <a:xfrm rot="2160000">
          <a:off x="4335869" y="1411752"/>
          <a:ext cx="488653" cy="619736"/>
        </a:xfrm>
        <a:prstGeom prst="rightArrow">
          <a:avLst>
            <a:gd name="adj1" fmla="val 60000"/>
            <a:gd name="adj2" fmla="val 50000"/>
          </a:avLst>
        </a:prstGeom>
        <a:solidFill>
          <a:schemeClr val="accent2">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349868" y="1492616"/>
        <a:ext cx="342057" cy="371842"/>
      </dsp:txXfrm>
    </dsp:sp>
    <dsp:sp modelId="{4C48B249-0306-431B-AAE4-5606342C83A3}">
      <dsp:nvSpPr>
        <dsp:cNvPr id="0" name=""/>
        <dsp:cNvSpPr/>
      </dsp:nvSpPr>
      <dsp:spPr>
        <a:xfrm>
          <a:off x="4788990" y="1622249"/>
          <a:ext cx="1836257" cy="1836257"/>
        </a:xfrm>
        <a:prstGeom prst="ellipse">
          <a:avLst/>
        </a:prstGeom>
        <a:solidFill>
          <a:schemeClr val="accent2">
            <a:hueOff val="8838"/>
            <a:satOff val="-8622"/>
            <a:lumOff val="-442"/>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Struggle to maintain position in market and industry</a:t>
          </a:r>
        </a:p>
      </dsp:txBody>
      <dsp:txXfrm>
        <a:off x="5057904" y="1891163"/>
        <a:ext cx="1298429" cy="1298429"/>
      </dsp:txXfrm>
    </dsp:sp>
    <dsp:sp modelId="{009306FC-5D91-4257-B1B1-6E9C5619B7BE}">
      <dsp:nvSpPr>
        <dsp:cNvPr id="0" name=""/>
        <dsp:cNvSpPr/>
      </dsp:nvSpPr>
      <dsp:spPr>
        <a:xfrm rot="6480000">
          <a:off x="5040892" y="3528980"/>
          <a:ext cx="488653" cy="619736"/>
        </a:xfrm>
        <a:prstGeom prst="rightArrow">
          <a:avLst>
            <a:gd name="adj1" fmla="val 60000"/>
            <a:gd name="adj2" fmla="val 50000"/>
          </a:avLst>
        </a:prstGeom>
        <a:solidFill>
          <a:schemeClr val="accent2">
            <a:hueOff val="8838"/>
            <a:satOff val="-8622"/>
            <a:lumOff val="-442"/>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5136840" y="3583216"/>
        <a:ext cx="342057" cy="371842"/>
      </dsp:txXfrm>
    </dsp:sp>
    <dsp:sp modelId="{BDB22C6A-EE2E-431B-81DC-3B3710103B41}">
      <dsp:nvSpPr>
        <dsp:cNvPr id="0" name=""/>
        <dsp:cNvSpPr/>
      </dsp:nvSpPr>
      <dsp:spPr>
        <a:xfrm>
          <a:off x="3936645" y="4245497"/>
          <a:ext cx="1836257" cy="1836257"/>
        </a:xfrm>
        <a:prstGeom prst="ellipse">
          <a:avLst/>
        </a:prstGeom>
        <a:solidFill>
          <a:schemeClr val="accent2">
            <a:hueOff val="17677"/>
            <a:satOff val="-17244"/>
            <a:lumOff val="-883"/>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Current website not serving as an asset</a:t>
          </a:r>
        </a:p>
      </dsp:txBody>
      <dsp:txXfrm>
        <a:off x="4205559" y="4514411"/>
        <a:ext cx="1298429" cy="1298429"/>
      </dsp:txXfrm>
    </dsp:sp>
    <dsp:sp modelId="{648442B5-73A0-41AC-8DA7-621A4BEFD7F9}">
      <dsp:nvSpPr>
        <dsp:cNvPr id="0" name=""/>
        <dsp:cNvSpPr/>
      </dsp:nvSpPr>
      <dsp:spPr>
        <a:xfrm rot="10800000">
          <a:off x="3245153" y="4853757"/>
          <a:ext cx="488653" cy="619736"/>
        </a:xfrm>
        <a:prstGeom prst="rightArrow">
          <a:avLst>
            <a:gd name="adj1" fmla="val 60000"/>
            <a:gd name="adj2" fmla="val 50000"/>
          </a:avLst>
        </a:prstGeom>
        <a:solidFill>
          <a:schemeClr val="accent2">
            <a:hueOff val="17677"/>
            <a:satOff val="-17244"/>
            <a:lumOff val="-883"/>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3391749" y="4977704"/>
        <a:ext cx="342057" cy="371842"/>
      </dsp:txXfrm>
    </dsp:sp>
    <dsp:sp modelId="{BAA3E626-9893-465E-93A0-172EAFC61EE7}">
      <dsp:nvSpPr>
        <dsp:cNvPr id="0" name=""/>
        <dsp:cNvSpPr/>
      </dsp:nvSpPr>
      <dsp:spPr>
        <a:xfrm>
          <a:off x="1178399" y="4245497"/>
          <a:ext cx="1836257" cy="1836257"/>
        </a:xfrm>
        <a:prstGeom prst="ellipse">
          <a:avLst/>
        </a:prstGeom>
        <a:solidFill>
          <a:schemeClr val="accent2">
            <a:hueOff val="26515"/>
            <a:satOff val="-25865"/>
            <a:lumOff val="-1325"/>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No online Social Presence</a:t>
          </a:r>
          <a:endParaRPr lang="en-US" sz="1500" kern="1200" dirty="0"/>
        </a:p>
      </dsp:txBody>
      <dsp:txXfrm>
        <a:off x="1447313" y="4514411"/>
        <a:ext cx="1298429" cy="1298429"/>
      </dsp:txXfrm>
    </dsp:sp>
    <dsp:sp modelId="{85B8E436-1ABD-4739-ADB9-D524B3AAE639}">
      <dsp:nvSpPr>
        <dsp:cNvPr id="0" name=""/>
        <dsp:cNvSpPr/>
      </dsp:nvSpPr>
      <dsp:spPr>
        <a:xfrm rot="15120000">
          <a:off x="1430302" y="3555286"/>
          <a:ext cx="488653" cy="619736"/>
        </a:xfrm>
        <a:prstGeom prst="rightArrow">
          <a:avLst>
            <a:gd name="adj1" fmla="val 60000"/>
            <a:gd name="adj2" fmla="val 50000"/>
          </a:avLst>
        </a:prstGeom>
        <a:solidFill>
          <a:schemeClr val="accent2">
            <a:hueOff val="26515"/>
            <a:satOff val="-25865"/>
            <a:lumOff val="-1325"/>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526250" y="3748944"/>
        <a:ext cx="342057" cy="371842"/>
      </dsp:txXfrm>
    </dsp:sp>
    <dsp:sp modelId="{E5E0D9AA-9F27-4B62-AE97-D75B7D341728}">
      <dsp:nvSpPr>
        <dsp:cNvPr id="0" name=""/>
        <dsp:cNvSpPr/>
      </dsp:nvSpPr>
      <dsp:spPr>
        <a:xfrm>
          <a:off x="326054" y="1622249"/>
          <a:ext cx="1836257" cy="1836257"/>
        </a:xfrm>
        <a:prstGeom prst="ellipse">
          <a:avLst/>
        </a:prstGeom>
        <a:solidFill>
          <a:schemeClr val="accent2">
            <a:hueOff val="35353"/>
            <a:satOff val="-34487"/>
            <a:lumOff val="-1766"/>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Lack of dedicated team for website management and maintenance</a:t>
          </a:r>
        </a:p>
      </dsp:txBody>
      <dsp:txXfrm>
        <a:off x="594968" y="1891163"/>
        <a:ext cx="1298429" cy="1298429"/>
      </dsp:txXfrm>
    </dsp:sp>
    <dsp:sp modelId="{7FBBDF0A-BCD0-4E2E-9C36-7F53FCA631B8}">
      <dsp:nvSpPr>
        <dsp:cNvPr id="0" name=""/>
        <dsp:cNvSpPr/>
      </dsp:nvSpPr>
      <dsp:spPr>
        <a:xfrm rot="19440000">
          <a:off x="2104401" y="1428010"/>
          <a:ext cx="488653" cy="619736"/>
        </a:xfrm>
        <a:prstGeom prst="rightArrow">
          <a:avLst>
            <a:gd name="adj1" fmla="val 60000"/>
            <a:gd name="adj2" fmla="val 50000"/>
          </a:avLst>
        </a:prstGeom>
        <a:solidFill>
          <a:schemeClr val="accent2">
            <a:hueOff val="35353"/>
            <a:satOff val="-34487"/>
            <a:lumOff val="-1766"/>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118400" y="1595040"/>
        <a:ext cx="342057" cy="3718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D5338-6CC9-4A0C-9D3F-1954D0120E18}">
      <dsp:nvSpPr>
        <dsp:cNvPr id="0" name=""/>
        <dsp:cNvSpPr/>
      </dsp:nvSpPr>
      <dsp:spPr>
        <a:xfrm>
          <a:off x="2961802" y="2041"/>
          <a:ext cx="1537368" cy="1537368"/>
        </a:xfrm>
        <a:prstGeom prst="ellipse">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Marketing VP – Very co-operative person, willing to change the system</a:t>
          </a:r>
        </a:p>
        <a:p>
          <a:pPr marL="0" lvl="0" indent="0" algn="ctr" defTabSz="444500">
            <a:lnSpc>
              <a:spcPct val="90000"/>
            </a:lnSpc>
            <a:spcBef>
              <a:spcPct val="0"/>
            </a:spcBef>
            <a:spcAft>
              <a:spcPct val="35000"/>
            </a:spcAft>
            <a:buNone/>
          </a:pPr>
          <a:endParaRPr lang="en-US" sz="1000" kern="1200" dirty="0"/>
        </a:p>
      </dsp:txBody>
      <dsp:txXfrm>
        <a:off x="3186944" y="227183"/>
        <a:ext cx="1087084" cy="1087084"/>
      </dsp:txXfrm>
    </dsp:sp>
    <dsp:sp modelId="{76E5AA3B-EE86-49D4-AF63-C4BB405F52C7}">
      <dsp:nvSpPr>
        <dsp:cNvPr id="0" name=""/>
        <dsp:cNvSpPr/>
      </dsp:nvSpPr>
      <dsp:spPr>
        <a:xfrm rot="1800000">
          <a:off x="4516024" y="1083098"/>
          <a:ext cx="409709" cy="518861"/>
        </a:xfrm>
        <a:prstGeom prst="rightArrow">
          <a:avLst>
            <a:gd name="adj1" fmla="val 60000"/>
            <a:gd name="adj2" fmla="val 50000"/>
          </a:avLst>
        </a:prstGeom>
        <a:solidFill>
          <a:schemeClr val="accent2">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524258" y="1156142"/>
        <a:ext cx="286796" cy="311317"/>
      </dsp:txXfrm>
    </dsp:sp>
    <dsp:sp modelId="{4C48B249-0306-431B-AAE4-5606342C83A3}">
      <dsp:nvSpPr>
        <dsp:cNvPr id="0" name=""/>
        <dsp:cNvSpPr/>
      </dsp:nvSpPr>
      <dsp:spPr>
        <a:xfrm>
          <a:off x="4962671" y="1157243"/>
          <a:ext cx="1537368" cy="1537368"/>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HR VP – He does believe in change but is not co-operative and does not like buying online</a:t>
          </a:r>
        </a:p>
      </dsp:txBody>
      <dsp:txXfrm>
        <a:off x="5187813" y="1382385"/>
        <a:ext cx="1087084" cy="1087084"/>
      </dsp:txXfrm>
    </dsp:sp>
    <dsp:sp modelId="{009306FC-5D91-4257-B1B1-6E9C5619B7BE}">
      <dsp:nvSpPr>
        <dsp:cNvPr id="0" name=""/>
        <dsp:cNvSpPr/>
      </dsp:nvSpPr>
      <dsp:spPr>
        <a:xfrm rot="5400000">
          <a:off x="5526501" y="2810104"/>
          <a:ext cx="409709" cy="518861"/>
        </a:xfrm>
        <a:prstGeom prst="rightArrow">
          <a:avLst>
            <a:gd name="adj1" fmla="val 60000"/>
            <a:gd name="adj2" fmla="val 50000"/>
          </a:avLst>
        </a:prstGeom>
        <a:solidFill>
          <a:schemeClr val="accent2">
            <a:hueOff val="7071"/>
            <a:satOff val="-6897"/>
            <a:lumOff val="-353"/>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5587958" y="2852420"/>
        <a:ext cx="286796" cy="311317"/>
      </dsp:txXfrm>
    </dsp:sp>
    <dsp:sp modelId="{BDB22C6A-EE2E-431B-81DC-3B3710103B41}">
      <dsp:nvSpPr>
        <dsp:cNvPr id="0" name=""/>
        <dsp:cNvSpPr/>
      </dsp:nvSpPr>
      <dsp:spPr>
        <a:xfrm>
          <a:off x="4962671" y="3467648"/>
          <a:ext cx="1537368" cy="1537368"/>
        </a:xfrm>
        <a:prstGeom prst="ellipse">
          <a:avLst/>
        </a:prstGeom>
        <a:solidFill>
          <a:schemeClr val="accent4">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Facilities VP – Willing to do only if other VP’s do and is not at all co-operative</a:t>
          </a:r>
        </a:p>
      </dsp:txBody>
      <dsp:txXfrm>
        <a:off x="5187813" y="3692790"/>
        <a:ext cx="1087084" cy="1087084"/>
      </dsp:txXfrm>
    </dsp:sp>
    <dsp:sp modelId="{648442B5-73A0-41AC-8DA7-621A4BEFD7F9}">
      <dsp:nvSpPr>
        <dsp:cNvPr id="0" name=""/>
        <dsp:cNvSpPr/>
      </dsp:nvSpPr>
      <dsp:spPr>
        <a:xfrm rot="9000000">
          <a:off x="4536108" y="4548705"/>
          <a:ext cx="409709" cy="518861"/>
        </a:xfrm>
        <a:prstGeom prst="rightArrow">
          <a:avLst>
            <a:gd name="adj1" fmla="val 60000"/>
            <a:gd name="adj2" fmla="val 50000"/>
          </a:avLst>
        </a:prstGeom>
        <a:solidFill>
          <a:schemeClr val="accent2">
            <a:hueOff val="14141"/>
            <a:satOff val="-13795"/>
            <a:lumOff val="-706"/>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4650787" y="4621749"/>
        <a:ext cx="286796" cy="311317"/>
      </dsp:txXfrm>
    </dsp:sp>
    <dsp:sp modelId="{BAA3E626-9893-465E-93A0-172EAFC61EE7}">
      <dsp:nvSpPr>
        <dsp:cNvPr id="0" name=""/>
        <dsp:cNvSpPr/>
      </dsp:nvSpPr>
      <dsp:spPr>
        <a:xfrm>
          <a:off x="2961802" y="4622851"/>
          <a:ext cx="1537368" cy="1537368"/>
        </a:xfrm>
        <a:prstGeom prst="ellipse">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Finance</a:t>
          </a:r>
          <a:r>
            <a:rPr lang="en-US" sz="1000" kern="1200" baseline="0" dirty="0"/>
            <a:t> VP- Knows the root cause and problems of TrackR company and is pushed for the change </a:t>
          </a:r>
          <a:endParaRPr lang="en-US" sz="1000" kern="1200" dirty="0"/>
        </a:p>
      </dsp:txBody>
      <dsp:txXfrm>
        <a:off x="3186944" y="4847993"/>
        <a:ext cx="1087084" cy="1087084"/>
      </dsp:txXfrm>
    </dsp:sp>
    <dsp:sp modelId="{85B8E436-1ABD-4739-ADB9-D524B3AAE639}">
      <dsp:nvSpPr>
        <dsp:cNvPr id="0" name=""/>
        <dsp:cNvSpPr/>
      </dsp:nvSpPr>
      <dsp:spPr>
        <a:xfrm rot="12600000">
          <a:off x="2535239" y="4560301"/>
          <a:ext cx="409709" cy="518861"/>
        </a:xfrm>
        <a:prstGeom prst="rightArrow">
          <a:avLst>
            <a:gd name="adj1" fmla="val 60000"/>
            <a:gd name="adj2" fmla="val 50000"/>
          </a:avLst>
        </a:prstGeom>
        <a:solidFill>
          <a:schemeClr val="accent2">
            <a:hueOff val="21212"/>
            <a:satOff val="-20692"/>
            <a:lumOff val="-106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649918" y="4694801"/>
        <a:ext cx="286796" cy="311317"/>
      </dsp:txXfrm>
    </dsp:sp>
    <dsp:sp modelId="{E5E0D9AA-9F27-4B62-AE97-D75B7D341728}">
      <dsp:nvSpPr>
        <dsp:cNvPr id="0" name=""/>
        <dsp:cNvSpPr/>
      </dsp:nvSpPr>
      <dsp:spPr>
        <a:xfrm>
          <a:off x="960932" y="3467648"/>
          <a:ext cx="1537368" cy="1537368"/>
        </a:xfrm>
        <a:prstGeom prst="ellipse">
          <a:avLst/>
        </a:prstGeom>
        <a:solidFill>
          <a:schemeClr val="accent2">
            <a:hueOff val="28282"/>
            <a:satOff val="-27590"/>
            <a:lumOff val="-1413"/>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Production VP – Assertive and willing to change </a:t>
          </a:r>
        </a:p>
      </dsp:txBody>
      <dsp:txXfrm>
        <a:off x="1186074" y="3692790"/>
        <a:ext cx="1087084" cy="1087084"/>
      </dsp:txXfrm>
    </dsp:sp>
    <dsp:sp modelId="{7FBBDF0A-BCD0-4E2E-9C36-7F53FCA631B8}">
      <dsp:nvSpPr>
        <dsp:cNvPr id="0" name=""/>
        <dsp:cNvSpPr/>
      </dsp:nvSpPr>
      <dsp:spPr>
        <a:xfrm rot="16200000">
          <a:off x="1524762" y="2833295"/>
          <a:ext cx="409709" cy="518861"/>
        </a:xfrm>
        <a:prstGeom prst="rightArrow">
          <a:avLst>
            <a:gd name="adj1" fmla="val 60000"/>
            <a:gd name="adj2" fmla="val 50000"/>
          </a:avLst>
        </a:prstGeom>
        <a:solidFill>
          <a:schemeClr val="accent2">
            <a:hueOff val="28282"/>
            <a:satOff val="-27590"/>
            <a:lumOff val="-1413"/>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586219" y="2998524"/>
        <a:ext cx="286796" cy="311317"/>
      </dsp:txXfrm>
    </dsp:sp>
    <dsp:sp modelId="{9DFE21D1-67D0-46D6-A2F2-209BDD2318A1}">
      <dsp:nvSpPr>
        <dsp:cNvPr id="0" name=""/>
        <dsp:cNvSpPr/>
      </dsp:nvSpPr>
      <dsp:spPr>
        <a:xfrm>
          <a:off x="960932" y="1157243"/>
          <a:ext cx="1537368" cy="1537368"/>
        </a:xfrm>
        <a:prstGeom prst="ellipse">
          <a:avLst/>
        </a:prstGeom>
        <a:solidFill>
          <a:schemeClr val="accent3">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IT VP – Co-operative and has positive interest in decision and is willing to change</a:t>
          </a:r>
        </a:p>
      </dsp:txBody>
      <dsp:txXfrm>
        <a:off x="1186074" y="1382385"/>
        <a:ext cx="1087084" cy="1087084"/>
      </dsp:txXfrm>
    </dsp:sp>
    <dsp:sp modelId="{C516D8F5-24D4-477B-9017-103343AD246E}">
      <dsp:nvSpPr>
        <dsp:cNvPr id="0" name=""/>
        <dsp:cNvSpPr/>
      </dsp:nvSpPr>
      <dsp:spPr>
        <a:xfrm rot="19800000">
          <a:off x="2515155" y="1094693"/>
          <a:ext cx="409709" cy="518861"/>
        </a:xfrm>
        <a:prstGeom prst="rightArrow">
          <a:avLst>
            <a:gd name="adj1" fmla="val 60000"/>
            <a:gd name="adj2" fmla="val 50000"/>
          </a:avLst>
        </a:prstGeom>
        <a:solidFill>
          <a:schemeClr val="accent2">
            <a:hueOff val="35353"/>
            <a:satOff val="-34487"/>
            <a:lumOff val="-1766"/>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CA" sz="800" kern="1200"/>
        </a:p>
      </dsp:txBody>
      <dsp:txXfrm>
        <a:off x="2523389" y="1229193"/>
        <a:ext cx="286796" cy="311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5EFF5-351C-4575-970E-5E065F8365BE}">
      <dsp:nvSpPr>
        <dsp:cNvPr id="0" name=""/>
        <dsp:cNvSpPr/>
      </dsp:nvSpPr>
      <dsp:spPr>
        <a:xfrm>
          <a:off x="633558" y="758772"/>
          <a:ext cx="963651" cy="9636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F18E64-633F-4806-82CE-BC728FCA1623}">
      <dsp:nvSpPr>
        <dsp:cNvPr id="0" name=""/>
        <dsp:cNvSpPr/>
      </dsp:nvSpPr>
      <dsp:spPr>
        <a:xfrm>
          <a:off x="44660" y="2091983"/>
          <a:ext cx="21414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Keeping Web Developers’ Team</a:t>
          </a:r>
        </a:p>
      </dsp:txBody>
      <dsp:txXfrm>
        <a:off x="44660" y="2091983"/>
        <a:ext cx="2141448" cy="720000"/>
      </dsp:txXfrm>
    </dsp:sp>
    <dsp:sp modelId="{909C6594-2531-42D4-89DC-CB9A7991DF39}">
      <dsp:nvSpPr>
        <dsp:cNvPr id="0" name=""/>
        <dsp:cNvSpPr/>
      </dsp:nvSpPr>
      <dsp:spPr>
        <a:xfrm>
          <a:off x="3149760" y="758772"/>
          <a:ext cx="963651" cy="9636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B94A96-28E8-434E-BF24-A56BE3A0C67D}">
      <dsp:nvSpPr>
        <dsp:cNvPr id="0" name=""/>
        <dsp:cNvSpPr/>
      </dsp:nvSpPr>
      <dsp:spPr>
        <a:xfrm>
          <a:off x="2560861" y="2091983"/>
          <a:ext cx="21414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Back Up of the Site</a:t>
          </a:r>
        </a:p>
      </dsp:txBody>
      <dsp:txXfrm>
        <a:off x="2560861" y="2091983"/>
        <a:ext cx="2141448" cy="720000"/>
      </dsp:txXfrm>
    </dsp:sp>
    <dsp:sp modelId="{0F26F51A-3A95-4BC7-9724-0833BA9D051F}">
      <dsp:nvSpPr>
        <dsp:cNvPr id="0" name=""/>
        <dsp:cNvSpPr/>
      </dsp:nvSpPr>
      <dsp:spPr>
        <a:xfrm>
          <a:off x="5665961" y="758772"/>
          <a:ext cx="963651" cy="9636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AC2E45-ADB0-4B36-AFDE-3FEC74039959}">
      <dsp:nvSpPr>
        <dsp:cNvPr id="0" name=""/>
        <dsp:cNvSpPr/>
      </dsp:nvSpPr>
      <dsp:spPr>
        <a:xfrm>
          <a:off x="5077063" y="2091983"/>
          <a:ext cx="21414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Support Plan from Website Host</a:t>
          </a:r>
        </a:p>
      </dsp:txBody>
      <dsp:txXfrm>
        <a:off x="5077063" y="2091983"/>
        <a:ext cx="2141448" cy="720000"/>
      </dsp:txXfrm>
    </dsp:sp>
    <dsp:sp modelId="{0CBDC163-0B92-499E-8530-24FCA8B59CF0}">
      <dsp:nvSpPr>
        <dsp:cNvPr id="0" name=""/>
        <dsp:cNvSpPr/>
      </dsp:nvSpPr>
      <dsp:spPr>
        <a:xfrm>
          <a:off x="1891659" y="3347346"/>
          <a:ext cx="963651" cy="9636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C30336-D952-4304-B36B-F4DBC7E336C1}">
      <dsp:nvSpPr>
        <dsp:cNvPr id="0" name=""/>
        <dsp:cNvSpPr/>
      </dsp:nvSpPr>
      <dsp:spPr>
        <a:xfrm>
          <a:off x="1302761" y="4680557"/>
          <a:ext cx="21414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CA" sz="2200" kern="1200"/>
            <a:t>Regular Updating the Site</a:t>
          </a:r>
          <a:endParaRPr lang="en-US" sz="2200" kern="1200"/>
        </a:p>
      </dsp:txBody>
      <dsp:txXfrm>
        <a:off x="1302761" y="4680557"/>
        <a:ext cx="2141448" cy="720000"/>
      </dsp:txXfrm>
    </dsp:sp>
    <dsp:sp modelId="{79A79A3A-8F31-4CC4-BFDB-308D490009B7}">
      <dsp:nvSpPr>
        <dsp:cNvPr id="0" name=""/>
        <dsp:cNvSpPr/>
      </dsp:nvSpPr>
      <dsp:spPr>
        <a:xfrm>
          <a:off x="4407860" y="3347346"/>
          <a:ext cx="963651" cy="9636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5EF203-977F-4B9E-916A-42C1C880B104}">
      <dsp:nvSpPr>
        <dsp:cNvPr id="0" name=""/>
        <dsp:cNvSpPr/>
      </dsp:nvSpPr>
      <dsp:spPr>
        <a:xfrm>
          <a:off x="3818962" y="4680557"/>
          <a:ext cx="21414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CA" sz="2200" kern="1200"/>
            <a:t>Keeping Access Credentials Secure</a:t>
          </a:r>
          <a:endParaRPr lang="en-US" sz="2200" kern="1200"/>
        </a:p>
      </dsp:txBody>
      <dsp:txXfrm>
        <a:off x="3818962" y="4680557"/>
        <a:ext cx="2141448"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90B59-4E6B-4C4C-96F6-944A57F5D76D}">
      <dsp:nvSpPr>
        <dsp:cNvPr id="0" name=""/>
        <dsp:cNvSpPr/>
      </dsp:nvSpPr>
      <dsp:spPr>
        <a:xfrm>
          <a:off x="0" y="0"/>
          <a:ext cx="6006089" cy="11755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2E6729-ECF2-4B03-9780-B33732D3C8B4}">
      <dsp:nvSpPr>
        <dsp:cNvPr id="0" name=""/>
        <dsp:cNvSpPr/>
      </dsp:nvSpPr>
      <dsp:spPr>
        <a:xfrm>
          <a:off x="355590" y="266808"/>
          <a:ext cx="646529" cy="6465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CDE436-B268-4DBF-BA3C-C492AE5A6E3F}">
      <dsp:nvSpPr>
        <dsp:cNvPr id="0" name=""/>
        <dsp:cNvSpPr/>
      </dsp:nvSpPr>
      <dsp:spPr>
        <a:xfrm>
          <a:off x="1357711" y="2319"/>
          <a:ext cx="4648377" cy="117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8" tIns="124408" rIns="124408" bIns="124408" numCol="1" spcCol="1270" anchor="ctr" anchorCtr="0">
          <a:noAutofit/>
        </a:bodyPr>
        <a:lstStyle/>
        <a:p>
          <a:pPr marL="0" lvl="0" indent="0" algn="l" defTabSz="977900">
            <a:lnSpc>
              <a:spcPct val="90000"/>
            </a:lnSpc>
            <a:spcBef>
              <a:spcPct val="0"/>
            </a:spcBef>
            <a:spcAft>
              <a:spcPct val="35000"/>
            </a:spcAft>
            <a:buNone/>
          </a:pPr>
          <a:r>
            <a:rPr lang="en-US" sz="2200" kern="1200"/>
            <a:t>Vision: Working Website for the CDL.</a:t>
          </a:r>
        </a:p>
      </dsp:txBody>
      <dsp:txXfrm>
        <a:off x="1357711" y="2319"/>
        <a:ext cx="4648377" cy="1175507"/>
      </dsp:txXfrm>
    </dsp:sp>
    <dsp:sp modelId="{D3F76FC7-3FAD-4E35-AAB2-F481A922E3CF}">
      <dsp:nvSpPr>
        <dsp:cNvPr id="0" name=""/>
        <dsp:cNvSpPr/>
      </dsp:nvSpPr>
      <dsp:spPr>
        <a:xfrm>
          <a:off x="0" y="1471703"/>
          <a:ext cx="6006089" cy="11755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FE365C-8213-48CC-B4FC-B3C7DE936F20}">
      <dsp:nvSpPr>
        <dsp:cNvPr id="0" name=""/>
        <dsp:cNvSpPr/>
      </dsp:nvSpPr>
      <dsp:spPr>
        <a:xfrm>
          <a:off x="355590" y="1736192"/>
          <a:ext cx="646529" cy="6465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2F06D3-8EE8-4892-9C1D-20E2D93D00B5}">
      <dsp:nvSpPr>
        <dsp:cNvPr id="0" name=""/>
        <dsp:cNvSpPr/>
      </dsp:nvSpPr>
      <dsp:spPr>
        <a:xfrm>
          <a:off x="1357711" y="1471703"/>
          <a:ext cx="4648377" cy="117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8" tIns="124408" rIns="124408" bIns="124408" numCol="1" spcCol="1270" anchor="ctr" anchorCtr="0">
          <a:noAutofit/>
        </a:bodyPr>
        <a:lstStyle/>
        <a:p>
          <a:pPr marL="0" lvl="0" indent="0" algn="l" defTabSz="977900">
            <a:lnSpc>
              <a:spcPct val="90000"/>
            </a:lnSpc>
            <a:spcBef>
              <a:spcPct val="0"/>
            </a:spcBef>
            <a:spcAft>
              <a:spcPct val="35000"/>
            </a:spcAft>
            <a:buNone/>
          </a:pPr>
          <a:r>
            <a:rPr lang="en-US" sz="2200" kern="1200"/>
            <a:t>Needs: Ideas, Content and Experts.</a:t>
          </a:r>
        </a:p>
      </dsp:txBody>
      <dsp:txXfrm>
        <a:off x="1357711" y="1471703"/>
        <a:ext cx="4648377" cy="1175507"/>
      </dsp:txXfrm>
    </dsp:sp>
    <dsp:sp modelId="{183E9B3D-60CD-4EA0-B7FE-DA0F993CB51D}">
      <dsp:nvSpPr>
        <dsp:cNvPr id="0" name=""/>
        <dsp:cNvSpPr/>
      </dsp:nvSpPr>
      <dsp:spPr>
        <a:xfrm>
          <a:off x="0" y="2941087"/>
          <a:ext cx="6006089" cy="117550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D2F1D-371B-4E94-B8EE-6A871BFEF95E}">
      <dsp:nvSpPr>
        <dsp:cNvPr id="0" name=""/>
        <dsp:cNvSpPr/>
      </dsp:nvSpPr>
      <dsp:spPr>
        <a:xfrm>
          <a:off x="355590" y="3205577"/>
          <a:ext cx="646529" cy="6465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A21706-FACD-44CF-AE15-D8C85C46ACD2}">
      <dsp:nvSpPr>
        <dsp:cNvPr id="0" name=""/>
        <dsp:cNvSpPr/>
      </dsp:nvSpPr>
      <dsp:spPr>
        <a:xfrm>
          <a:off x="1357711" y="2941087"/>
          <a:ext cx="4648377" cy="117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8" tIns="124408" rIns="124408" bIns="124408" numCol="1" spcCol="1270" anchor="ctr" anchorCtr="0">
          <a:noAutofit/>
        </a:bodyPr>
        <a:lstStyle/>
        <a:p>
          <a:pPr marL="0" lvl="0" indent="0" algn="l" defTabSz="977900">
            <a:lnSpc>
              <a:spcPct val="90000"/>
            </a:lnSpc>
            <a:spcBef>
              <a:spcPct val="0"/>
            </a:spcBef>
            <a:spcAft>
              <a:spcPct val="35000"/>
            </a:spcAft>
            <a:buNone/>
          </a:pPr>
          <a:r>
            <a:rPr lang="en-US" sz="2200" kern="1200"/>
            <a:t>Actions: To implement the needs for real-time.</a:t>
          </a:r>
        </a:p>
      </dsp:txBody>
      <dsp:txXfrm>
        <a:off x="1357711" y="2941087"/>
        <a:ext cx="4648377" cy="1175507"/>
      </dsp:txXfrm>
    </dsp:sp>
    <dsp:sp modelId="{291F4A08-1F11-4421-8547-4DE4DB9BE5EB}">
      <dsp:nvSpPr>
        <dsp:cNvPr id="0" name=""/>
        <dsp:cNvSpPr/>
      </dsp:nvSpPr>
      <dsp:spPr>
        <a:xfrm>
          <a:off x="0" y="4410472"/>
          <a:ext cx="6006089" cy="117550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57979D-320F-4719-AFEE-D7DD3E90CBF5}">
      <dsp:nvSpPr>
        <dsp:cNvPr id="0" name=""/>
        <dsp:cNvSpPr/>
      </dsp:nvSpPr>
      <dsp:spPr>
        <a:xfrm>
          <a:off x="355590" y="4674961"/>
          <a:ext cx="646529" cy="6465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16C478-58A7-4EAB-8F9C-ECA9A65358FF}">
      <dsp:nvSpPr>
        <dsp:cNvPr id="0" name=""/>
        <dsp:cNvSpPr/>
      </dsp:nvSpPr>
      <dsp:spPr>
        <a:xfrm>
          <a:off x="1357711" y="4410472"/>
          <a:ext cx="4648377" cy="117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8" tIns="124408" rIns="124408" bIns="124408" numCol="1" spcCol="1270" anchor="ctr" anchorCtr="0">
          <a:noAutofit/>
        </a:bodyPr>
        <a:lstStyle/>
        <a:p>
          <a:pPr marL="0" lvl="0" indent="0" algn="l" defTabSz="977900">
            <a:lnSpc>
              <a:spcPct val="90000"/>
            </a:lnSpc>
            <a:spcBef>
              <a:spcPct val="0"/>
            </a:spcBef>
            <a:spcAft>
              <a:spcPct val="35000"/>
            </a:spcAft>
            <a:buNone/>
          </a:pPr>
          <a:r>
            <a:rPr lang="en-US" sz="2200" kern="1200"/>
            <a:t>Deliverables: Ideas, Prototypes, Specifications, Risks, Budget and a Superior website.</a:t>
          </a:r>
        </a:p>
      </dsp:txBody>
      <dsp:txXfrm>
        <a:off x="1357711" y="4410472"/>
        <a:ext cx="4648377" cy="11755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A32F-9747-46B5-8507-C2E6C78BC8F9}">
      <dsp:nvSpPr>
        <dsp:cNvPr id="0" name=""/>
        <dsp:cNvSpPr/>
      </dsp:nvSpPr>
      <dsp:spPr>
        <a:xfrm>
          <a:off x="1562219" y="112945"/>
          <a:ext cx="1292712" cy="12927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3B333-350D-46CA-B76A-A74D480D6B0F}">
      <dsp:nvSpPr>
        <dsp:cNvPr id="0" name=""/>
        <dsp:cNvSpPr/>
      </dsp:nvSpPr>
      <dsp:spPr>
        <a:xfrm>
          <a:off x="1837715" y="388441"/>
          <a:ext cx="741720" cy="741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8B14D2-FCBC-4063-9186-0AF347D44C4B}">
      <dsp:nvSpPr>
        <dsp:cNvPr id="0" name=""/>
        <dsp:cNvSpPr/>
      </dsp:nvSpPr>
      <dsp:spPr>
        <a:xfrm>
          <a:off x="1148975" y="1808306"/>
          <a:ext cx="211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a:t>E-commerce Function</a:t>
          </a:r>
        </a:p>
      </dsp:txBody>
      <dsp:txXfrm>
        <a:off x="1148975" y="1808306"/>
        <a:ext cx="2119200" cy="720000"/>
      </dsp:txXfrm>
    </dsp:sp>
    <dsp:sp modelId="{6BD257A5-0525-4EC3-875E-9642FDA693B3}">
      <dsp:nvSpPr>
        <dsp:cNvPr id="0" name=""/>
        <dsp:cNvSpPr/>
      </dsp:nvSpPr>
      <dsp:spPr>
        <a:xfrm>
          <a:off x="4052280" y="112945"/>
          <a:ext cx="1292712" cy="12927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1C130C-0FF7-4EBD-99D0-BAF370086746}">
      <dsp:nvSpPr>
        <dsp:cNvPr id="0" name=""/>
        <dsp:cNvSpPr/>
      </dsp:nvSpPr>
      <dsp:spPr>
        <a:xfrm>
          <a:off x="4327776" y="388441"/>
          <a:ext cx="741720" cy="741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B5D446-F48E-463E-A5CB-4C14F24FB4D8}">
      <dsp:nvSpPr>
        <dsp:cNvPr id="0" name=""/>
        <dsp:cNvSpPr/>
      </dsp:nvSpPr>
      <dsp:spPr>
        <a:xfrm>
          <a:off x="3639036" y="1808306"/>
          <a:ext cx="211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Image recognition</a:t>
          </a:r>
        </a:p>
      </dsp:txBody>
      <dsp:txXfrm>
        <a:off x="3639036" y="1808306"/>
        <a:ext cx="2119200" cy="720000"/>
      </dsp:txXfrm>
    </dsp:sp>
    <dsp:sp modelId="{D8350664-2DEA-4B4D-B3CB-A225A66E474A}">
      <dsp:nvSpPr>
        <dsp:cNvPr id="0" name=""/>
        <dsp:cNvSpPr/>
      </dsp:nvSpPr>
      <dsp:spPr>
        <a:xfrm>
          <a:off x="1562219" y="3058106"/>
          <a:ext cx="1292712" cy="12927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0EBDC6-2126-4C0B-BB29-087BB87AA7AE}">
      <dsp:nvSpPr>
        <dsp:cNvPr id="0" name=""/>
        <dsp:cNvSpPr/>
      </dsp:nvSpPr>
      <dsp:spPr>
        <a:xfrm>
          <a:off x="1837715" y="3333602"/>
          <a:ext cx="741720" cy="741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A2CFD-DC15-4862-97E1-4451F4BA8884}">
      <dsp:nvSpPr>
        <dsp:cNvPr id="0" name=""/>
        <dsp:cNvSpPr/>
      </dsp:nvSpPr>
      <dsp:spPr>
        <a:xfrm>
          <a:off x="1148975" y="4753467"/>
          <a:ext cx="211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Advanced Analytics</a:t>
          </a:r>
        </a:p>
      </dsp:txBody>
      <dsp:txXfrm>
        <a:off x="1148975" y="4753467"/>
        <a:ext cx="2119200" cy="720000"/>
      </dsp:txXfrm>
    </dsp:sp>
    <dsp:sp modelId="{BF89B1C1-52B1-4D0F-8478-FA9F0AE5F34B}">
      <dsp:nvSpPr>
        <dsp:cNvPr id="0" name=""/>
        <dsp:cNvSpPr/>
      </dsp:nvSpPr>
      <dsp:spPr>
        <a:xfrm>
          <a:off x="4052280" y="3058106"/>
          <a:ext cx="1292712" cy="12927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7B1B8E-3593-4729-8EE7-2AD8BAE9AA66}">
      <dsp:nvSpPr>
        <dsp:cNvPr id="0" name=""/>
        <dsp:cNvSpPr/>
      </dsp:nvSpPr>
      <dsp:spPr>
        <a:xfrm>
          <a:off x="4327776" y="3333602"/>
          <a:ext cx="741720" cy="741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3529-5D3C-41FC-AAFF-7240E74700A3}">
      <dsp:nvSpPr>
        <dsp:cNvPr id="0" name=""/>
        <dsp:cNvSpPr/>
      </dsp:nvSpPr>
      <dsp:spPr>
        <a:xfrm>
          <a:off x="3639036" y="4753467"/>
          <a:ext cx="211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Custom design of equipment</a:t>
          </a:r>
        </a:p>
      </dsp:txBody>
      <dsp:txXfrm>
        <a:off x="3639036" y="4753467"/>
        <a:ext cx="21192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C91BC-FE2D-47FD-96D8-D815094AB378}">
      <dsp:nvSpPr>
        <dsp:cNvPr id="0" name=""/>
        <dsp:cNvSpPr/>
      </dsp:nvSpPr>
      <dsp:spPr>
        <a:xfrm>
          <a:off x="0" y="0"/>
          <a:ext cx="6709812" cy="94114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46C413-2C1E-48B8-B04D-77943B97EFEC}">
      <dsp:nvSpPr>
        <dsp:cNvPr id="0" name=""/>
        <dsp:cNvSpPr/>
      </dsp:nvSpPr>
      <dsp:spPr>
        <a:xfrm>
          <a:off x="284695" y="213614"/>
          <a:ext cx="517628" cy="517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821816-1BF1-4AC9-AEFD-09A6B51518E8}">
      <dsp:nvSpPr>
        <dsp:cNvPr id="0" name=""/>
        <dsp:cNvSpPr/>
      </dsp:nvSpPr>
      <dsp:spPr>
        <a:xfrm>
          <a:off x="1087020" y="1856"/>
          <a:ext cx="5622791" cy="941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04" tIns="99604" rIns="99604" bIns="99604" numCol="1" spcCol="1270" anchor="ctr" anchorCtr="0">
          <a:noAutofit/>
        </a:bodyPr>
        <a:lstStyle/>
        <a:p>
          <a:pPr marL="0" lvl="0" indent="0" algn="l" defTabSz="977900">
            <a:lnSpc>
              <a:spcPct val="100000"/>
            </a:lnSpc>
            <a:spcBef>
              <a:spcPct val="0"/>
            </a:spcBef>
            <a:spcAft>
              <a:spcPct val="35000"/>
            </a:spcAft>
            <a:buNone/>
          </a:pPr>
          <a:r>
            <a:rPr lang="en-CA" sz="2200" kern="1200"/>
            <a:t>Keep the retail price lower as compared to online price.</a:t>
          </a:r>
          <a:endParaRPr lang="en-US" sz="2200" kern="1200"/>
        </a:p>
      </dsp:txBody>
      <dsp:txXfrm>
        <a:off x="1087020" y="1856"/>
        <a:ext cx="5622791" cy="941143"/>
      </dsp:txXfrm>
    </dsp:sp>
    <dsp:sp modelId="{5209B004-0CC9-4D53-AB9C-942D1E58FDD2}">
      <dsp:nvSpPr>
        <dsp:cNvPr id="0" name=""/>
        <dsp:cNvSpPr/>
      </dsp:nvSpPr>
      <dsp:spPr>
        <a:xfrm>
          <a:off x="0" y="1178286"/>
          <a:ext cx="6709812" cy="94114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8F9354-A00B-455D-AAEE-5DA1901B5040}">
      <dsp:nvSpPr>
        <dsp:cNvPr id="0" name=""/>
        <dsp:cNvSpPr/>
      </dsp:nvSpPr>
      <dsp:spPr>
        <a:xfrm>
          <a:off x="284695" y="1390043"/>
          <a:ext cx="517628" cy="517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C46E25-91BA-4CC6-9000-CD07C86A76BA}">
      <dsp:nvSpPr>
        <dsp:cNvPr id="0" name=""/>
        <dsp:cNvSpPr/>
      </dsp:nvSpPr>
      <dsp:spPr>
        <a:xfrm>
          <a:off x="1087020" y="1178286"/>
          <a:ext cx="5622791" cy="941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04" tIns="99604" rIns="99604" bIns="99604" numCol="1" spcCol="1270" anchor="ctr" anchorCtr="0">
          <a:noAutofit/>
        </a:bodyPr>
        <a:lstStyle/>
        <a:p>
          <a:pPr marL="0" lvl="0" indent="0" algn="l" defTabSz="977900">
            <a:lnSpc>
              <a:spcPct val="100000"/>
            </a:lnSpc>
            <a:spcBef>
              <a:spcPct val="0"/>
            </a:spcBef>
            <a:spcAft>
              <a:spcPct val="35000"/>
            </a:spcAft>
            <a:buNone/>
          </a:pPr>
          <a:r>
            <a:rPr lang="en-CA" sz="2200" kern="1200"/>
            <a:t>Usually the online feature tends to buy products from store.</a:t>
          </a:r>
          <a:endParaRPr lang="en-US" sz="2200" kern="1200"/>
        </a:p>
      </dsp:txBody>
      <dsp:txXfrm>
        <a:off x="1087020" y="1178286"/>
        <a:ext cx="5622791" cy="941143"/>
      </dsp:txXfrm>
    </dsp:sp>
    <dsp:sp modelId="{D3070317-EF01-4640-B464-6E98C62CD264}">
      <dsp:nvSpPr>
        <dsp:cNvPr id="0" name=""/>
        <dsp:cNvSpPr/>
      </dsp:nvSpPr>
      <dsp:spPr>
        <a:xfrm>
          <a:off x="0" y="2354715"/>
          <a:ext cx="6709812" cy="94114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347DA6-BBB2-458E-84A2-C1CFCDC194B6}">
      <dsp:nvSpPr>
        <dsp:cNvPr id="0" name=""/>
        <dsp:cNvSpPr/>
      </dsp:nvSpPr>
      <dsp:spPr>
        <a:xfrm>
          <a:off x="284695" y="2566472"/>
          <a:ext cx="517628" cy="517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F90B07-43DD-4E56-925E-C54C559B6C7F}">
      <dsp:nvSpPr>
        <dsp:cNvPr id="0" name=""/>
        <dsp:cNvSpPr/>
      </dsp:nvSpPr>
      <dsp:spPr>
        <a:xfrm>
          <a:off x="1087020" y="2354715"/>
          <a:ext cx="5622791" cy="941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04" tIns="99604" rIns="99604" bIns="99604" numCol="1" spcCol="1270" anchor="ctr" anchorCtr="0">
          <a:noAutofit/>
        </a:bodyPr>
        <a:lstStyle/>
        <a:p>
          <a:pPr marL="0" lvl="0" indent="0" algn="l" defTabSz="977900">
            <a:lnSpc>
              <a:spcPct val="100000"/>
            </a:lnSpc>
            <a:spcBef>
              <a:spcPct val="0"/>
            </a:spcBef>
            <a:spcAft>
              <a:spcPct val="35000"/>
            </a:spcAft>
            <a:buNone/>
          </a:pPr>
          <a:r>
            <a:rPr lang="en-CA" sz="2200" kern="1200"/>
            <a:t>Refund policies</a:t>
          </a:r>
          <a:endParaRPr lang="en-US" sz="2200" kern="1200"/>
        </a:p>
      </dsp:txBody>
      <dsp:txXfrm>
        <a:off x="1087020" y="2354715"/>
        <a:ext cx="5622791" cy="941143"/>
      </dsp:txXfrm>
    </dsp:sp>
    <dsp:sp modelId="{1DF0C489-256B-448F-AE69-67912FA1ABDB}">
      <dsp:nvSpPr>
        <dsp:cNvPr id="0" name=""/>
        <dsp:cNvSpPr/>
      </dsp:nvSpPr>
      <dsp:spPr>
        <a:xfrm>
          <a:off x="0" y="3531144"/>
          <a:ext cx="6709812" cy="94114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A18BD2-AB1F-462A-8161-50FB1DB98911}">
      <dsp:nvSpPr>
        <dsp:cNvPr id="0" name=""/>
        <dsp:cNvSpPr/>
      </dsp:nvSpPr>
      <dsp:spPr>
        <a:xfrm>
          <a:off x="284695" y="3795172"/>
          <a:ext cx="517628" cy="517628"/>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1D60C7-F8FF-405B-9000-8C311EC505F2}">
      <dsp:nvSpPr>
        <dsp:cNvPr id="0" name=""/>
        <dsp:cNvSpPr/>
      </dsp:nvSpPr>
      <dsp:spPr>
        <a:xfrm>
          <a:off x="1087020" y="3531144"/>
          <a:ext cx="5622791" cy="941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04" tIns="99604" rIns="99604" bIns="99604" numCol="1" spcCol="1270" anchor="ctr" anchorCtr="0">
          <a:noAutofit/>
        </a:bodyPr>
        <a:lstStyle/>
        <a:p>
          <a:pPr marL="0" lvl="0" indent="0" algn="l" defTabSz="977900">
            <a:lnSpc>
              <a:spcPct val="100000"/>
            </a:lnSpc>
            <a:spcBef>
              <a:spcPct val="0"/>
            </a:spcBef>
            <a:spcAft>
              <a:spcPct val="35000"/>
            </a:spcAft>
            <a:buNone/>
          </a:pPr>
          <a:r>
            <a:rPr lang="en-CA" sz="2200" kern="1200"/>
            <a:t>Increase potential sales.</a:t>
          </a:r>
          <a:endParaRPr lang="en-US" sz="2200" kern="1200" dirty="0"/>
        </a:p>
      </dsp:txBody>
      <dsp:txXfrm>
        <a:off x="1087020" y="3531144"/>
        <a:ext cx="5622791" cy="9411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05925-EAF6-447A-BF7A-224AFD2850A6}">
      <dsp:nvSpPr>
        <dsp:cNvPr id="0" name=""/>
        <dsp:cNvSpPr/>
      </dsp:nvSpPr>
      <dsp:spPr>
        <a:xfrm>
          <a:off x="0" y="0"/>
          <a:ext cx="5399524" cy="847643"/>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Face  2 Face Marketing</a:t>
          </a:r>
          <a:endParaRPr lang="en-US" sz="2200" kern="1200"/>
        </a:p>
      </dsp:txBody>
      <dsp:txXfrm>
        <a:off x="24827" y="24827"/>
        <a:ext cx="4385676" cy="797989"/>
      </dsp:txXfrm>
    </dsp:sp>
    <dsp:sp modelId="{EE369CA1-ABED-4725-BD83-58B320E477F1}">
      <dsp:nvSpPr>
        <dsp:cNvPr id="0" name=""/>
        <dsp:cNvSpPr/>
      </dsp:nvSpPr>
      <dsp:spPr>
        <a:xfrm>
          <a:off x="403211" y="965371"/>
          <a:ext cx="5399524" cy="847643"/>
        </a:xfrm>
        <a:prstGeom prst="roundRect">
          <a:avLst>
            <a:gd name="adj" fmla="val 10000"/>
          </a:avLst>
        </a:prstGeom>
        <a:solidFill>
          <a:schemeClr val="accent5">
            <a:hueOff val="-170749"/>
            <a:satOff val="-14858"/>
            <a:lumOff val="-14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dirty="0"/>
            <a:t>Four page with 65 questions</a:t>
          </a:r>
          <a:endParaRPr lang="en-US" sz="2200" kern="1200" dirty="0"/>
        </a:p>
      </dsp:txBody>
      <dsp:txXfrm>
        <a:off x="428038" y="990198"/>
        <a:ext cx="4395691" cy="797989"/>
      </dsp:txXfrm>
    </dsp:sp>
    <dsp:sp modelId="{8659ECC4-43C5-43E7-B417-C2D3034C7410}">
      <dsp:nvSpPr>
        <dsp:cNvPr id="0" name=""/>
        <dsp:cNvSpPr/>
      </dsp:nvSpPr>
      <dsp:spPr>
        <a:xfrm>
          <a:off x="806422" y="1930743"/>
          <a:ext cx="5399524" cy="847643"/>
        </a:xfrm>
        <a:prstGeom prst="roundRect">
          <a:avLst>
            <a:gd name="adj" fmla="val 10000"/>
          </a:avLst>
        </a:prstGeom>
        <a:solidFill>
          <a:schemeClr val="accent5">
            <a:hueOff val="-341498"/>
            <a:satOff val="-29716"/>
            <a:lumOff val="-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dirty="0"/>
            <a:t>Marketing person get the form to </a:t>
          </a:r>
          <a:r>
            <a:rPr lang="en-CA" sz="2200" kern="1200"/>
            <a:t>production facility</a:t>
          </a:r>
          <a:endParaRPr lang="en-US" sz="2200" kern="1200" dirty="0"/>
        </a:p>
      </dsp:txBody>
      <dsp:txXfrm>
        <a:off x="831249" y="1955570"/>
        <a:ext cx="4395691" cy="797989"/>
      </dsp:txXfrm>
    </dsp:sp>
    <dsp:sp modelId="{57B08439-9BFB-4F32-80B7-D77F03298016}">
      <dsp:nvSpPr>
        <dsp:cNvPr id="0" name=""/>
        <dsp:cNvSpPr/>
      </dsp:nvSpPr>
      <dsp:spPr>
        <a:xfrm>
          <a:off x="1209633" y="2896115"/>
          <a:ext cx="5399524" cy="847643"/>
        </a:xfrm>
        <a:prstGeom prst="roundRect">
          <a:avLst>
            <a:gd name="adj" fmla="val 10000"/>
          </a:avLst>
        </a:prstGeom>
        <a:solidFill>
          <a:schemeClr val="accent5">
            <a:hueOff val="-512246"/>
            <a:satOff val="-44573"/>
            <a:lumOff val="-4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Production builds the equipment </a:t>
          </a:r>
          <a:endParaRPr lang="en-US" sz="2200" kern="1200"/>
        </a:p>
      </dsp:txBody>
      <dsp:txXfrm>
        <a:off x="1234460" y="2920942"/>
        <a:ext cx="4395691" cy="797989"/>
      </dsp:txXfrm>
    </dsp:sp>
    <dsp:sp modelId="{64F42CA6-DD79-408D-90A8-1B3F717A3F23}">
      <dsp:nvSpPr>
        <dsp:cNvPr id="0" name=""/>
        <dsp:cNvSpPr/>
      </dsp:nvSpPr>
      <dsp:spPr>
        <a:xfrm>
          <a:off x="1612845" y="3861487"/>
          <a:ext cx="5399524" cy="847643"/>
        </a:xfrm>
        <a:prstGeom prst="roundRect">
          <a:avLst>
            <a:gd name="adj" fmla="val 10000"/>
          </a:avLst>
        </a:prstGeom>
        <a:solidFill>
          <a:schemeClr val="accent5">
            <a:hueOff val="-682995"/>
            <a:satOff val="-59431"/>
            <a:lumOff val="-58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CDL ship to customer</a:t>
          </a:r>
          <a:endParaRPr lang="en-US" sz="2200" kern="1200" dirty="0"/>
        </a:p>
      </dsp:txBody>
      <dsp:txXfrm>
        <a:off x="1637672" y="3886314"/>
        <a:ext cx="4395691" cy="797989"/>
      </dsp:txXfrm>
    </dsp:sp>
    <dsp:sp modelId="{873099C7-0432-40CB-A0F4-ADBEF7688D85}">
      <dsp:nvSpPr>
        <dsp:cNvPr id="0" name=""/>
        <dsp:cNvSpPr/>
      </dsp:nvSpPr>
      <dsp:spPr>
        <a:xfrm>
          <a:off x="4848556" y="619250"/>
          <a:ext cx="550968" cy="550968"/>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972524" y="619250"/>
        <a:ext cx="303032" cy="414603"/>
      </dsp:txXfrm>
    </dsp:sp>
    <dsp:sp modelId="{8CC5BCC4-0570-41AA-9FE3-945654B5DD25}">
      <dsp:nvSpPr>
        <dsp:cNvPr id="0" name=""/>
        <dsp:cNvSpPr/>
      </dsp:nvSpPr>
      <dsp:spPr>
        <a:xfrm>
          <a:off x="5251767" y="1584622"/>
          <a:ext cx="550968" cy="550968"/>
        </a:xfrm>
        <a:prstGeom prst="downArrow">
          <a:avLst>
            <a:gd name="adj1" fmla="val 55000"/>
            <a:gd name="adj2" fmla="val 45000"/>
          </a:avLst>
        </a:prstGeom>
        <a:solidFill>
          <a:schemeClr val="accent5">
            <a:tint val="40000"/>
            <a:alpha val="90000"/>
            <a:hueOff val="-83606"/>
            <a:satOff val="-18105"/>
            <a:lumOff val="-102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375735" y="1584622"/>
        <a:ext cx="303032" cy="414603"/>
      </dsp:txXfrm>
    </dsp:sp>
    <dsp:sp modelId="{8828E0D4-49F8-48AD-93B9-E31354E3605A}">
      <dsp:nvSpPr>
        <dsp:cNvPr id="0" name=""/>
        <dsp:cNvSpPr/>
      </dsp:nvSpPr>
      <dsp:spPr>
        <a:xfrm>
          <a:off x="5654979" y="2535867"/>
          <a:ext cx="550968" cy="550968"/>
        </a:xfrm>
        <a:prstGeom prst="downArrow">
          <a:avLst>
            <a:gd name="adj1" fmla="val 55000"/>
            <a:gd name="adj2" fmla="val 45000"/>
          </a:avLst>
        </a:prstGeom>
        <a:solidFill>
          <a:schemeClr val="accent5">
            <a:tint val="40000"/>
            <a:alpha val="90000"/>
            <a:hueOff val="-167211"/>
            <a:satOff val="-36211"/>
            <a:lumOff val="-204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778947" y="2535867"/>
        <a:ext cx="303032" cy="414603"/>
      </dsp:txXfrm>
    </dsp:sp>
    <dsp:sp modelId="{A3964816-1FB9-468E-BB0A-C25FF1E05881}">
      <dsp:nvSpPr>
        <dsp:cNvPr id="0" name=""/>
        <dsp:cNvSpPr/>
      </dsp:nvSpPr>
      <dsp:spPr>
        <a:xfrm>
          <a:off x="6058190" y="3510657"/>
          <a:ext cx="550968" cy="550968"/>
        </a:xfrm>
        <a:prstGeom prst="downArrow">
          <a:avLst>
            <a:gd name="adj1" fmla="val 55000"/>
            <a:gd name="adj2" fmla="val 45000"/>
          </a:avLst>
        </a:prstGeom>
        <a:solidFill>
          <a:schemeClr val="accent5">
            <a:tint val="40000"/>
            <a:alpha val="90000"/>
            <a:hueOff val="-250817"/>
            <a:satOff val="-54316"/>
            <a:lumOff val="-306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182158" y="3510657"/>
        <a:ext cx="303032" cy="41460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02CE4-8F0C-49FA-B424-4DEE265D75CD}" type="datetimeFigureOut">
              <a:rPr lang="en-CA" smtClean="0"/>
              <a:t>5/24/20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F9A6-D597-4D8B-9375-77098BFC706E}" type="slidenum">
              <a:rPr lang="en-CA" smtClean="0"/>
              <a:t>‹#›</a:t>
            </a:fld>
            <a:endParaRPr lang="en-CA"/>
          </a:p>
        </p:txBody>
      </p:sp>
    </p:spTree>
    <p:extLst>
      <p:ext uri="{BB962C8B-B14F-4D97-AF65-F5344CB8AC3E}">
        <p14:creationId xmlns:p14="http://schemas.microsoft.com/office/powerpoint/2010/main" val="3757179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54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626040-C91E-42AE-B752-A2CCEA71880C}" type="datetimeFigureOut">
              <a:rPr lang="en-CA" smtClean="0"/>
              <a:t>5/24/20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AFEAFE8-2AB6-4E67-968C-FFE62E05D232}" type="slidenum">
              <a:rPr lang="en-CA" smtClean="0"/>
              <a:t>‹#›</a:t>
            </a:fld>
            <a:endParaRPr lang="en-CA"/>
          </a:p>
        </p:txBody>
      </p:sp>
    </p:spTree>
    <p:extLst>
      <p:ext uri="{BB962C8B-B14F-4D97-AF65-F5344CB8AC3E}">
        <p14:creationId xmlns:p14="http://schemas.microsoft.com/office/powerpoint/2010/main" val="280182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626040-C91E-42AE-B752-A2CCEA71880C}" type="datetimeFigureOut">
              <a:rPr lang="en-CA" smtClean="0"/>
              <a:t>5/24/20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AFEAFE8-2AB6-4E67-968C-FFE62E05D232}" type="slidenum">
              <a:rPr lang="en-CA" smtClean="0"/>
              <a:t>‹#›</a:t>
            </a:fld>
            <a:endParaRPr lang="en-CA"/>
          </a:p>
        </p:txBody>
      </p:sp>
    </p:spTree>
    <p:extLst>
      <p:ext uri="{BB962C8B-B14F-4D97-AF65-F5344CB8AC3E}">
        <p14:creationId xmlns:p14="http://schemas.microsoft.com/office/powerpoint/2010/main" val="72856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626040-C91E-42AE-B752-A2CCEA71880C}" type="datetimeFigureOut">
              <a:rPr lang="en-CA" smtClean="0"/>
              <a:t>5/24/20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AFEAFE8-2AB6-4E67-968C-FFE62E05D232}" type="slidenum">
              <a:rPr lang="en-CA" smtClean="0"/>
              <a:t>‹#›</a:t>
            </a:fld>
            <a:endParaRPr lang="en-CA"/>
          </a:p>
        </p:txBody>
      </p:sp>
    </p:spTree>
    <p:extLst>
      <p:ext uri="{BB962C8B-B14F-4D97-AF65-F5344CB8AC3E}">
        <p14:creationId xmlns:p14="http://schemas.microsoft.com/office/powerpoint/2010/main" val="51996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7613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626040-C91E-42AE-B752-A2CCEA71880C}" type="datetimeFigureOut">
              <a:rPr lang="en-CA" smtClean="0"/>
              <a:t>5/24/20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AFEAFE8-2AB6-4E67-968C-FFE62E05D232}" type="slidenum">
              <a:rPr lang="en-CA" smtClean="0"/>
              <a:t>‹#›</a:t>
            </a:fld>
            <a:endParaRPr lang="en-CA"/>
          </a:p>
        </p:txBody>
      </p:sp>
    </p:spTree>
    <p:extLst>
      <p:ext uri="{BB962C8B-B14F-4D97-AF65-F5344CB8AC3E}">
        <p14:creationId xmlns:p14="http://schemas.microsoft.com/office/powerpoint/2010/main" val="20414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26040-C91E-42AE-B752-A2CCEA71880C}" type="datetimeFigureOut">
              <a:rPr lang="en-CA" smtClean="0"/>
              <a:t>5/24/20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AFEAFE8-2AB6-4E67-968C-FFE62E05D232}" type="slidenum">
              <a:rPr lang="en-CA" smtClean="0"/>
              <a:t>‹#›</a:t>
            </a:fld>
            <a:endParaRPr lang="en-CA"/>
          </a:p>
        </p:txBody>
      </p:sp>
    </p:spTree>
    <p:extLst>
      <p:ext uri="{BB962C8B-B14F-4D97-AF65-F5344CB8AC3E}">
        <p14:creationId xmlns:p14="http://schemas.microsoft.com/office/powerpoint/2010/main" val="265038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626040-C91E-42AE-B752-A2CCEA71880C}" type="datetimeFigureOut">
              <a:rPr lang="en-CA" smtClean="0"/>
              <a:t>5/24/20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AFEAFE8-2AB6-4E67-968C-FFE62E05D232}" type="slidenum">
              <a:rPr lang="en-CA" smtClean="0"/>
              <a:t>‹#›</a:t>
            </a:fld>
            <a:endParaRPr lang="en-CA"/>
          </a:p>
        </p:txBody>
      </p:sp>
    </p:spTree>
    <p:extLst>
      <p:ext uri="{BB962C8B-B14F-4D97-AF65-F5344CB8AC3E}">
        <p14:creationId xmlns:p14="http://schemas.microsoft.com/office/powerpoint/2010/main" val="315322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626040-C91E-42AE-B752-A2CCEA71880C}" type="datetimeFigureOut">
              <a:rPr lang="en-CA" smtClean="0"/>
              <a:t>5/24/20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AFEAFE8-2AB6-4E67-968C-FFE62E05D232}" type="slidenum">
              <a:rPr lang="en-CA" smtClean="0"/>
              <a:t>‹#›</a:t>
            </a:fld>
            <a:endParaRPr lang="en-CA"/>
          </a:p>
        </p:txBody>
      </p:sp>
    </p:spTree>
    <p:extLst>
      <p:ext uri="{BB962C8B-B14F-4D97-AF65-F5344CB8AC3E}">
        <p14:creationId xmlns:p14="http://schemas.microsoft.com/office/powerpoint/2010/main" val="118329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626040-C91E-42AE-B752-A2CCEA71880C}" type="datetimeFigureOut">
              <a:rPr lang="en-CA" smtClean="0"/>
              <a:t>5/24/20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AFEAFE8-2AB6-4E67-968C-FFE62E05D232}" type="slidenum">
              <a:rPr lang="en-CA" smtClean="0"/>
              <a:t>‹#›</a:t>
            </a:fld>
            <a:endParaRPr lang="en-CA"/>
          </a:p>
        </p:txBody>
      </p:sp>
    </p:spTree>
    <p:extLst>
      <p:ext uri="{BB962C8B-B14F-4D97-AF65-F5344CB8AC3E}">
        <p14:creationId xmlns:p14="http://schemas.microsoft.com/office/powerpoint/2010/main" val="31756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626040-C91E-42AE-B752-A2CCEA71880C}" type="datetimeFigureOut">
              <a:rPr lang="en-CA" smtClean="0"/>
              <a:t>5/24/20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AFEAFE8-2AB6-4E67-968C-FFE62E05D232}" type="slidenum">
              <a:rPr lang="en-CA" smtClean="0"/>
              <a:t>‹#›</a:t>
            </a:fld>
            <a:endParaRPr lang="en-CA"/>
          </a:p>
        </p:txBody>
      </p:sp>
    </p:spTree>
    <p:extLst>
      <p:ext uri="{BB962C8B-B14F-4D97-AF65-F5344CB8AC3E}">
        <p14:creationId xmlns:p14="http://schemas.microsoft.com/office/powerpoint/2010/main" val="157307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626040-C91E-42AE-B752-A2CCEA71880C}" type="datetimeFigureOut">
              <a:rPr lang="en-CA" smtClean="0"/>
              <a:t>5/24/20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AFEAFE8-2AB6-4E67-968C-FFE62E05D232}" type="slidenum">
              <a:rPr lang="en-CA" smtClean="0"/>
              <a:t>‹#›</a:t>
            </a:fld>
            <a:endParaRPr lang="en-CA"/>
          </a:p>
        </p:txBody>
      </p:sp>
    </p:spTree>
    <p:extLst>
      <p:ext uri="{BB962C8B-B14F-4D97-AF65-F5344CB8AC3E}">
        <p14:creationId xmlns:p14="http://schemas.microsoft.com/office/powerpoint/2010/main" val="339359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626040-C91E-42AE-B752-A2CCEA71880C}" type="datetimeFigureOut">
              <a:rPr lang="en-CA" smtClean="0"/>
              <a:t>5/24/20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AFEAFE8-2AB6-4E67-968C-FFE62E05D232}" type="slidenum">
              <a:rPr lang="en-CA" smtClean="0"/>
              <a:t>‹#›</a:t>
            </a:fld>
            <a:endParaRPr lang="en-CA"/>
          </a:p>
        </p:txBody>
      </p:sp>
    </p:spTree>
    <p:extLst>
      <p:ext uri="{BB962C8B-B14F-4D97-AF65-F5344CB8AC3E}">
        <p14:creationId xmlns:p14="http://schemas.microsoft.com/office/powerpoint/2010/main" val="249091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26040-C91E-42AE-B752-A2CCEA71880C}" type="datetimeFigureOut">
              <a:rPr lang="en-CA" smtClean="0"/>
              <a:t>5/24/20</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EAFE8-2AB6-4E67-968C-FFE62E05D232}" type="slidenum">
              <a:rPr lang="en-CA" smtClean="0"/>
              <a:t>‹#›</a:t>
            </a:fld>
            <a:endParaRPr lang="en-CA"/>
          </a:p>
        </p:txBody>
      </p:sp>
    </p:spTree>
    <p:extLst>
      <p:ext uri="{BB962C8B-B14F-4D97-AF65-F5344CB8AC3E}">
        <p14:creationId xmlns:p14="http://schemas.microsoft.com/office/powerpoint/2010/main" val="56887001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3" Type="http://schemas.openxmlformats.org/officeDocument/2006/relationships/hyperlink" Target="http://the-patch-kas.blogspot.com/2010_08_01_archive.html" TargetMode="External"/><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CE798-63B6-4FBA-B1E3-C37AED497818}"/>
              </a:ext>
            </a:extLst>
          </p:cNvPr>
          <p:cNvSpPr>
            <a:spLocks noGrp="1"/>
          </p:cNvSpPr>
          <p:nvPr>
            <p:ph type="ctrTitle"/>
          </p:nvPr>
        </p:nvSpPr>
        <p:spPr/>
        <p:txBody>
          <a:bodyPr/>
          <a:lstStyle/>
          <a:p>
            <a:endParaRPr lang="en-CA"/>
          </a:p>
        </p:txBody>
      </p:sp>
      <p:sp>
        <p:nvSpPr>
          <p:cNvPr id="3" name="Subtitle 2">
            <a:extLst>
              <a:ext uri="{FF2B5EF4-FFF2-40B4-BE49-F238E27FC236}">
                <a16:creationId xmlns:a16="http://schemas.microsoft.com/office/drawing/2014/main" id="{1F8527B2-2C2E-44B3-A0D8-9A942F11F41D}"/>
              </a:ext>
            </a:extLst>
          </p:cNvPr>
          <p:cNvSpPr>
            <a:spLocks noGrp="1"/>
          </p:cNvSpPr>
          <p:nvPr>
            <p:ph type="subTitle" idx="1"/>
          </p:nvPr>
        </p:nvSpPr>
        <p:spPr/>
        <p:txBody>
          <a:bodyPr/>
          <a:lstStyle/>
          <a:p>
            <a:endParaRPr lang="en-CA"/>
          </a:p>
        </p:txBody>
      </p:sp>
      <p:pic>
        <p:nvPicPr>
          <p:cNvPr id="20" name="Picture 19">
            <a:extLst>
              <a:ext uri="{FF2B5EF4-FFF2-40B4-BE49-F238E27FC236}">
                <a16:creationId xmlns:a16="http://schemas.microsoft.com/office/drawing/2014/main" id="{9A6DA829-6B78-4797-A89B-290615C2A48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5154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F6E0B-F95B-4F9D-B2BA-989D4DC5A3CF}"/>
              </a:ext>
            </a:extLst>
          </p:cNvPr>
          <p:cNvSpPr>
            <a:spLocks noGrp="1"/>
          </p:cNvSpPr>
          <p:nvPr>
            <p:ph type="title"/>
          </p:nvPr>
        </p:nvSpPr>
        <p:spPr>
          <a:xfrm>
            <a:off x="225287" y="1153572"/>
            <a:ext cx="3661947" cy="4461163"/>
          </a:xfrm>
        </p:spPr>
        <p:txBody>
          <a:bodyPr>
            <a:normAutofit/>
          </a:bodyPr>
          <a:lstStyle/>
          <a:p>
            <a:r>
              <a:rPr lang="en-US" dirty="0">
                <a:solidFill>
                  <a:srgbClr val="FFFFFF"/>
                </a:solidFill>
              </a:rPr>
              <a:t>Recommended Solution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6576A9FC-F4A9-4A13-B281-828797B9D1EA}"/>
              </a:ext>
            </a:extLst>
          </p:cNvPr>
          <p:cNvSpPr>
            <a:spLocks noGrp="1"/>
          </p:cNvSpPr>
          <p:nvPr>
            <p:ph idx="1"/>
          </p:nvPr>
        </p:nvSpPr>
        <p:spPr>
          <a:xfrm>
            <a:off x="4727344" y="29116"/>
            <a:ext cx="6906491" cy="5585619"/>
          </a:xfrm>
        </p:spPr>
        <p:txBody>
          <a:bodyPr anchor="ctr">
            <a:normAutofit/>
          </a:bodyPr>
          <a:lstStyle/>
          <a:p>
            <a:r>
              <a:rPr lang="en-CA" dirty="0"/>
              <a:t>Informational Website</a:t>
            </a:r>
          </a:p>
          <a:p>
            <a:r>
              <a:rPr lang="en-CA" dirty="0"/>
              <a:t>Online Chat Support</a:t>
            </a:r>
          </a:p>
          <a:p>
            <a:r>
              <a:rPr lang="en-CA" dirty="0"/>
              <a:t>Online Website Visibility</a:t>
            </a:r>
          </a:p>
          <a:p>
            <a:r>
              <a:rPr lang="en-CA" dirty="0"/>
              <a:t>Search Engine Optimization</a:t>
            </a:r>
          </a:p>
          <a:p>
            <a:r>
              <a:rPr lang="en-CA" dirty="0"/>
              <a:t>Training Plan for employees</a:t>
            </a:r>
          </a:p>
          <a:p>
            <a:r>
              <a:rPr lang="en-CA" dirty="0"/>
              <a:t>Hiring Staff for website build and maintenance</a:t>
            </a:r>
          </a:p>
        </p:txBody>
      </p:sp>
    </p:spTree>
    <p:extLst>
      <p:ext uri="{BB962C8B-B14F-4D97-AF65-F5344CB8AC3E}">
        <p14:creationId xmlns:p14="http://schemas.microsoft.com/office/powerpoint/2010/main" val="126443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09FF-FAD3-41CE-A085-601996AC1F21}"/>
              </a:ext>
            </a:extLst>
          </p:cNvPr>
          <p:cNvSpPr>
            <a:spLocks noGrp="1"/>
          </p:cNvSpPr>
          <p:nvPr>
            <p:ph type="ctrTitle"/>
          </p:nvPr>
        </p:nvSpPr>
        <p:spPr>
          <a:xfrm>
            <a:off x="1524000" y="1933354"/>
            <a:ext cx="9144000" cy="2764028"/>
          </a:xfrm>
          <a:solidFill>
            <a:schemeClr val="accent2"/>
          </a:solidFill>
        </p:spPr>
        <p:txBody>
          <a:bodyPr anchor="ctr">
            <a:normAutofit/>
          </a:bodyPr>
          <a:lstStyle/>
          <a:p>
            <a:r>
              <a:rPr lang="en-CA" sz="7200" dirty="0">
                <a:solidFill>
                  <a:srgbClr val="FFFFFF"/>
                </a:solidFill>
              </a:rPr>
              <a:t>Future State</a:t>
            </a:r>
          </a:p>
        </p:txBody>
      </p:sp>
    </p:spTree>
    <p:extLst>
      <p:ext uri="{BB962C8B-B14F-4D97-AF65-F5344CB8AC3E}">
        <p14:creationId xmlns:p14="http://schemas.microsoft.com/office/powerpoint/2010/main" val="2741408966"/>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F6E0B-F95B-4F9D-B2BA-989D4DC5A3CF}"/>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Known Client Requirements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DDA3D8F-6A3C-4082-817E-8C3D0C35D564}"/>
              </a:ext>
            </a:extLst>
          </p:cNvPr>
          <p:cNvSpPr>
            <a:spLocks noGrp="1"/>
          </p:cNvSpPr>
          <p:nvPr>
            <p:ph idx="1"/>
          </p:nvPr>
        </p:nvSpPr>
        <p:spPr>
          <a:xfrm>
            <a:off x="4447308" y="591344"/>
            <a:ext cx="6906491" cy="5585619"/>
          </a:xfrm>
        </p:spPr>
        <p:txBody>
          <a:bodyPr anchor="ctr">
            <a:normAutofit/>
          </a:bodyPr>
          <a:lstStyle/>
          <a:p>
            <a:r>
              <a:rPr lang="en-CA" dirty="0"/>
              <a:t>A website for online presence and First point of contact for customers and end users</a:t>
            </a:r>
            <a:endParaRPr lang="en-US" dirty="0"/>
          </a:p>
          <a:p>
            <a:r>
              <a:rPr lang="en-CA" dirty="0"/>
              <a:t>Improvements in the Call Center operations of the company for better customer service</a:t>
            </a:r>
            <a:endParaRPr lang="en-US" dirty="0"/>
          </a:p>
          <a:p>
            <a:r>
              <a:rPr lang="en-CA" dirty="0"/>
              <a:t>Improvements in internal communication within the organization for better functioning</a:t>
            </a:r>
          </a:p>
          <a:p>
            <a:r>
              <a:rPr lang="en-CA" dirty="0"/>
              <a:t>Marketing strategies through social media for better presence in the market</a:t>
            </a:r>
            <a:endParaRPr lang="en-US" dirty="0"/>
          </a:p>
        </p:txBody>
      </p:sp>
    </p:spTree>
    <p:extLst>
      <p:ext uri="{BB962C8B-B14F-4D97-AF65-F5344CB8AC3E}">
        <p14:creationId xmlns:p14="http://schemas.microsoft.com/office/powerpoint/2010/main" val="59677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6738C-34C6-44DB-A248-27A18E9D43E1}"/>
              </a:ext>
            </a:extLst>
          </p:cNvPr>
          <p:cNvSpPr>
            <a:spLocks noGrp="1"/>
          </p:cNvSpPr>
          <p:nvPr>
            <p:ph type="title"/>
          </p:nvPr>
        </p:nvSpPr>
        <p:spPr>
          <a:xfrm>
            <a:off x="686834" y="1153572"/>
            <a:ext cx="3200400" cy="4461163"/>
          </a:xfrm>
        </p:spPr>
        <p:txBody>
          <a:bodyPr>
            <a:normAutofit/>
          </a:bodyPr>
          <a:lstStyle/>
          <a:p>
            <a:r>
              <a:rPr lang="en-US">
                <a:solidFill>
                  <a:srgbClr val="FFFFFF"/>
                </a:solidFill>
              </a:rPr>
              <a:t>Ideas from Medical Imaging Marketing Group</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89A0BCB-AF47-435C-ADB4-7110E43B59EC}"/>
              </a:ext>
            </a:extLst>
          </p:cNvPr>
          <p:cNvSpPr>
            <a:spLocks noGrp="1"/>
          </p:cNvSpPr>
          <p:nvPr>
            <p:ph idx="1"/>
          </p:nvPr>
        </p:nvSpPr>
        <p:spPr>
          <a:xfrm>
            <a:off x="4447308" y="591344"/>
            <a:ext cx="6906491" cy="5585619"/>
          </a:xfrm>
        </p:spPr>
        <p:txBody>
          <a:bodyPr anchor="ctr">
            <a:normAutofit/>
          </a:bodyPr>
          <a:lstStyle/>
          <a:p>
            <a:r>
              <a:rPr lang="en-CA" dirty="0"/>
              <a:t>Listing all products and services on the website.</a:t>
            </a:r>
            <a:endParaRPr lang="en-US" dirty="0"/>
          </a:p>
          <a:p>
            <a:pPr lvl="0"/>
            <a:r>
              <a:rPr lang="en-CA" dirty="0"/>
              <a:t>Enabling end users/customers to contact through the website</a:t>
            </a:r>
            <a:endParaRPr lang="en-US" dirty="0"/>
          </a:p>
          <a:p>
            <a:pPr lvl="0"/>
            <a:r>
              <a:rPr lang="en-CA" dirty="0"/>
              <a:t>FAQ and Troubleshooting pages</a:t>
            </a:r>
            <a:endParaRPr lang="en-US" dirty="0"/>
          </a:p>
          <a:p>
            <a:pPr lvl="0"/>
            <a:r>
              <a:rPr lang="en-CA" dirty="0"/>
              <a:t>Online Social Media Marketing/Advertisements</a:t>
            </a:r>
            <a:endParaRPr lang="en-US" dirty="0"/>
          </a:p>
          <a:p>
            <a:pPr lvl="0"/>
            <a:r>
              <a:rPr lang="en-CA" dirty="0"/>
              <a:t>Search Engine Optimization</a:t>
            </a:r>
            <a:endParaRPr lang="en-US" dirty="0"/>
          </a:p>
          <a:p>
            <a:endParaRPr lang="en-US" dirty="0"/>
          </a:p>
        </p:txBody>
      </p:sp>
    </p:spTree>
    <p:extLst>
      <p:ext uri="{BB962C8B-B14F-4D97-AF65-F5344CB8AC3E}">
        <p14:creationId xmlns:p14="http://schemas.microsoft.com/office/powerpoint/2010/main" val="316501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9205B0-711D-402E-A255-6ED138472F45}"/>
              </a:ext>
            </a:extLst>
          </p:cNvPr>
          <p:cNvSpPr>
            <a:spLocks noGrp="1"/>
          </p:cNvSpPr>
          <p:nvPr>
            <p:ph type="title"/>
          </p:nvPr>
        </p:nvSpPr>
        <p:spPr>
          <a:xfrm>
            <a:off x="686834" y="1153572"/>
            <a:ext cx="3200400" cy="4461163"/>
          </a:xfrm>
        </p:spPr>
        <p:txBody>
          <a:bodyPr>
            <a:normAutofit/>
          </a:bodyPr>
          <a:lstStyle/>
          <a:p>
            <a:r>
              <a:rPr lang="en-US">
                <a:solidFill>
                  <a:srgbClr val="FFFFFF"/>
                </a:solidFill>
              </a:rPr>
              <a:t>Website ideas from TrackR App Upgrade team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29B37E7-C9FD-4754-B6A2-FDA03B2AE483}"/>
              </a:ext>
            </a:extLst>
          </p:cNvPr>
          <p:cNvSpPr>
            <a:spLocks noGrp="1"/>
          </p:cNvSpPr>
          <p:nvPr>
            <p:ph idx="1"/>
          </p:nvPr>
        </p:nvSpPr>
        <p:spPr>
          <a:xfrm>
            <a:off x="4447308" y="591344"/>
            <a:ext cx="6906491" cy="5585619"/>
          </a:xfrm>
        </p:spPr>
        <p:txBody>
          <a:bodyPr anchor="ctr">
            <a:normAutofit/>
          </a:bodyPr>
          <a:lstStyle/>
          <a:p>
            <a:pPr lvl="0"/>
            <a:r>
              <a:rPr lang="en-CA" dirty="0"/>
              <a:t>TrackR FAQs Page</a:t>
            </a:r>
            <a:endParaRPr lang="en-US" dirty="0"/>
          </a:p>
          <a:p>
            <a:pPr lvl="0"/>
            <a:r>
              <a:rPr lang="en-CA" dirty="0"/>
              <a:t>Online chat support for customers and end users</a:t>
            </a:r>
            <a:endParaRPr lang="en-US" dirty="0"/>
          </a:p>
          <a:p>
            <a:pPr lvl="0"/>
            <a:r>
              <a:rPr lang="en-CA" dirty="0"/>
              <a:t>Wide bandwidth for the website in order to support high traffic on the website for online chat support and queries</a:t>
            </a:r>
            <a:endParaRPr lang="en-US" dirty="0"/>
          </a:p>
          <a:p>
            <a:endParaRPr lang="en-US" dirty="0"/>
          </a:p>
        </p:txBody>
      </p:sp>
    </p:spTree>
    <p:extLst>
      <p:ext uri="{BB962C8B-B14F-4D97-AF65-F5344CB8AC3E}">
        <p14:creationId xmlns:p14="http://schemas.microsoft.com/office/powerpoint/2010/main" val="427796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013F7A-34FC-4924-BC07-C07F10F12AEA}"/>
              </a:ext>
            </a:extLst>
          </p:cNvPr>
          <p:cNvSpPr>
            <a:spLocks noGrp="1"/>
          </p:cNvSpPr>
          <p:nvPr>
            <p:ph type="title"/>
          </p:nvPr>
        </p:nvSpPr>
        <p:spPr>
          <a:xfrm>
            <a:off x="686834" y="1153572"/>
            <a:ext cx="3200400" cy="4461163"/>
          </a:xfrm>
        </p:spPr>
        <p:txBody>
          <a:bodyPr>
            <a:normAutofit/>
          </a:bodyPr>
          <a:lstStyle/>
          <a:p>
            <a:r>
              <a:rPr lang="en-US">
                <a:solidFill>
                  <a:srgbClr val="FFFFFF"/>
                </a:solidFill>
              </a:rPr>
              <a:t>Our Suggestions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2599CB-4D90-47C2-8EF8-8E93B0F80326}"/>
              </a:ext>
            </a:extLst>
          </p:cNvPr>
          <p:cNvSpPr>
            <a:spLocks noGrp="1"/>
          </p:cNvSpPr>
          <p:nvPr>
            <p:ph idx="1"/>
          </p:nvPr>
        </p:nvSpPr>
        <p:spPr>
          <a:xfrm>
            <a:off x="4447308" y="591344"/>
            <a:ext cx="6906491" cy="5585619"/>
          </a:xfrm>
        </p:spPr>
        <p:txBody>
          <a:bodyPr anchor="ctr">
            <a:normAutofit/>
          </a:bodyPr>
          <a:lstStyle/>
          <a:p>
            <a:r>
              <a:rPr lang="en-US" dirty="0"/>
              <a:t>User friendly and minimalistic Informational Website</a:t>
            </a:r>
          </a:p>
          <a:p>
            <a:r>
              <a:rPr lang="en-US" dirty="0"/>
              <a:t>Online chat support</a:t>
            </a:r>
          </a:p>
          <a:p>
            <a:r>
              <a:rPr lang="en-US" dirty="0"/>
              <a:t>Social media marketing</a:t>
            </a:r>
          </a:p>
          <a:p>
            <a:r>
              <a:rPr lang="en-US" dirty="0"/>
              <a:t>Search Engine Optimization</a:t>
            </a:r>
          </a:p>
          <a:p>
            <a:r>
              <a:rPr lang="en-US" dirty="0"/>
              <a:t>Training Plan for Executives</a:t>
            </a:r>
          </a:p>
          <a:p>
            <a:r>
              <a:rPr lang="en-US" dirty="0"/>
              <a:t>Hiring Staff for Website build and maintenance</a:t>
            </a:r>
          </a:p>
        </p:txBody>
      </p:sp>
    </p:spTree>
    <p:extLst>
      <p:ext uri="{BB962C8B-B14F-4D97-AF65-F5344CB8AC3E}">
        <p14:creationId xmlns:p14="http://schemas.microsoft.com/office/powerpoint/2010/main" val="29575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E8459-AAF7-4B66-9ED5-AD232E16FF25}"/>
              </a:ext>
            </a:extLst>
          </p:cNvPr>
          <p:cNvSpPr>
            <a:spLocks noGrp="1"/>
          </p:cNvSpPr>
          <p:nvPr>
            <p:ph type="title"/>
          </p:nvPr>
        </p:nvSpPr>
        <p:spPr>
          <a:xfrm>
            <a:off x="879620" y="1471351"/>
            <a:ext cx="7108911" cy="4016621"/>
          </a:xfrm>
        </p:spPr>
        <p:txBody>
          <a:bodyPr vert="horz" lIns="91440" tIns="45720" rIns="91440" bIns="45720" rtlCol="0" anchor="ctr">
            <a:normAutofit/>
          </a:bodyPr>
          <a:lstStyle/>
          <a:p>
            <a:r>
              <a:rPr lang="en-US" sz="6600" kern="1200">
                <a:solidFill>
                  <a:schemeClr val="tx1"/>
                </a:solidFill>
                <a:latin typeface="+mj-lt"/>
                <a:ea typeface="+mj-ea"/>
                <a:cs typeface="+mj-cs"/>
              </a:rPr>
              <a:t>Prototype</a:t>
            </a: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606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8461A7A-8FEA-40E9-884C-02D57C53DC7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Home Page</a:t>
            </a:r>
          </a:p>
        </p:txBody>
      </p:sp>
      <p:sp>
        <p:nvSpPr>
          <p:cNvPr id="44" name="Rectangle 1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A98D3CE-2F69-4D08-A420-B9C1965DC31E}"/>
              </a:ext>
            </a:extLst>
          </p:cNvPr>
          <p:cNvPicPr/>
          <p:nvPr/>
        </p:nvPicPr>
        <p:blipFill rotWithShape="1">
          <a:blip r:embed="rId2" cstate="print">
            <a:extLst>
              <a:ext uri="{28A0092B-C50C-407E-A947-70E740481C1C}">
                <a14:useLocalDpi xmlns:a14="http://schemas.microsoft.com/office/drawing/2010/main" val="0"/>
              </a:ext>
            </a:extLst>
          </a:blip>
          <a:srcRect t="3517" r="1" b="1"/>
          <a:stretch/>
        </p:blipFill>
        <p:spPr bwMode="auto">
          <a:xfrm>
            <a:off x="545238" y="858525"/>
            <a:ext cx="7608304" cy="5211906"/>
          </a:xfrm>
          <a:prstGeom prst="rect">
            <a:avLst/>
          </a:prstGeom>
          <a:noFill/>
        </p:spPr>
      </p:pic>
      <p:sp>
        <p:nvSpPr>
          <p:cNvPr id="19" name="Rectangle 1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93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8461A7A-8FEA-40E9-884C-02D57C53DC7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TrackR Page</a:t>
            </a: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9A13652-399B-41B2-8DC2-28F43A7A5620}"/>
              </a:ext>
            </a:extLst>
          </p:cNvPr>
          <p:cNvPicPr/>
          <p:nvPr/>
        </p:nvPicPr>
        <p:blipFill rotWithShape="1">
          <a:blip r:embed="rId2" cstate="print">
            <a:extLst>
              <a:ext uri="{28A0092B-C50C-407E-A947-70E740481C1C}">
                <a14:useLocalDpi xmlns:a14="http://schemas.microsoft.com/office/drawing/2010/main" val="0"/>
              </a:ext>
            </a:extLst>
          </a:blip>
          <a:srcRect r="1" b="3518"/>
          <a:stretch/>
        </p:blipFill>
        <p:spPr bwMode="auto">
          <a:xfrm>
            <a:off x="545238" y="858525"/>
            <a:ext cx="7608304" cy="5211906"/>
          </a:xfrm>
          <a:prstGeom prst="rect">
            <a:avLst/>
          </a:prstGeom>
          <a:noFill/>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44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8461A7A-8FEA-40E9-884C-02D57C53DC7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t>Medical Imaging Page</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A91292-6A47-4A3F-A8C1-BD9895365E75}"/>
              </a:ext>
            </a:extLst>
          </p:cNvPr>
          <p:cNvPicPr/>
          <p:nvPr/>
        </p:nvPicPr>
        <p:blipFill rotWithShape="1">
          <a:blip r:embed="rId2" cstate="print">
            <a:extLst>
              <a:ext uri="{28A0092B-C50C-407E-A947-70E740481C1C}">
                <a14:useLocalDpi xmlns:a14="http://schemas.microsoft.com/office/drawing/2010/main" val="0"/>
              </a:ext>
            </a:extLst>
          </a:blip>
          <a:srcRect t="209" r="1" b="3309"/>
          <a:stretch/>
        </p:blipFill>
        <p:spPr bwMode="auto">
          <a:xfrm>
            <a:off x="545238" y="858525"/>
            <a:ext cx="7608304" cy="5211906"/>
          </a:xfrm>
          <a:prstGeom prst="rect">
            <a:avLst/>
          </a:prstGeom>
          <a:noFill/>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53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F6E0B-F95B-4F9D-B2BA-989D4DC5A3CF}"/>
              </a:ext>
            </a:extLst>
          </p:cNvPr>
          <p:cNvSpPr>
            <a:spLocks noGrp="1"/>
          </p:cNvSpPr>
          <p:nvPr>
            <p:ph type="title"/>
          </p:nvPr>
        </p:nvSpPr>
        <p:spPr>
          <a:xfrm>
            <a:off x="686834" y="1153572"/>
            <a:ext cx="3200400" cy="4461163"/>
          </a:xfrm>
        </p:spPr>
        <p:txBody>
          <a:bodyPr>
            <a:normAutofit/>
          </a:bodyPr>
          <a:lstStyle/>
          <a:p>
            <a:r>
              <a:rPr lang="en-US" sz="4100" dirty="0">
                <a:solidFill>
                  <a:srgbClr val="FFFFFF"/>
                </a:solidFill>
              </a:rPr>
              <a:t>Contents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7" name="Content Placeholder 2">
            <a:extLst>
              <a:ext uri="{FF2B5EF4-FFF2-40B4-BE49-F238E27FC236}">
                <a16:creationId xmlns:a16="http://schemas.microsoft.com/office/drawing/2014/main" id="{65D2A721-679C-46A1-8E73-B5D8C225A3E4}"/>
              </a:ext>
            </a:extLst>
          </p:cNvPr>
          <p:cNvGraphicFramePr>
            <a:graphicFrameLocks noGrp="1"/>
          </p:cNvGraphicFramePr>
          <p:nvPr>
            <p:ph idx="1"/>
            <p:extLst>
              <p:ext uri="{D42A27DB-BD31-4B8C-83A1-F6EECF244321}">
                <p14:modId xmlns:p14="http://schemas.microsoft.com/office/powerpoint/2010/main" val="1408975445"/>
              </p:ext>
            </p:extLst>
          </p:nvPr>
        </p:nvGraphicFramePr>
        <p:xfrm>
          <a:off x="4302441"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79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8461A7A-8FEA-40E9-884C-02D57C53DC7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About Us Page</a:t>
            </a: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87CCE2F-8515-4102-A31F-9B51485FA9C6}"/>
              </a:ext>
            </a:extLst>
          </p:cNvPr>
          <p:cNvPicPr/>
          <p:nvPr/>
        </p:nvPicPr>
        <p:blipFill rotWithShape="1">
          <a:blip r:embed="rId2" cstate="print">
            <a:extLst>
              <a:ext uri="{28A0092B-C50C-407E-A947-70E740481C1C}">
                <a14:useLocalDpi xmlns:a14="http://schemas.microsoft.com/office/drawing/2010/main" val="0"/>
              </a:ext>
            </a:extLst>
          </a:blip>
          <a:srcRect r="1" b="3518"/>
          <a:stretch/>
        </p:blipFill>
        <p:spPr bwMode="auto">
          <a:xfrm>
            <a:off x="545238" y="858525"/>
            <a:ext cx="7608304" cy="5211906"/>
          </a:xfrm>
          <a:prstGeom prst="rect">
            <a:avLst/>
          </a:prstGeom>
          <a:noFill/>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8461A7A-8FEA-40E9-884C-02D57C53DC7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Contact Us Page</a:t>
            </a:r>
          </a:p>
        </p:txBody>
      </p: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B7365A1-AD19-45AB-8762-A18530A8DD7E}"/>
              </a:ext>
            </a:extLst>
          </p:cNvPr>
          <p:cNvPicPr/>
          <p:nvPr/>
        </p:nvPicPr>
        <p:blipFill rotWithShape="1">
          <a:blip r:embed="rId2" cstate="print">
            <a:extLst>
              <a:ext uri="{28A0092B-C50C-407E-A947-70E740481C1C}">
                <a14:useLocalDpi xmlns:a14="http://schemas.microsoft.com/office/drawing/2010/main" val="0"/>
              </a:ext>
            </a:extLst>
          </a:blip>
          <a:srcRect t="1759" r="1" b="1760"/>
          <a:stretch/>
        </p:blipFill>
        <p:spPr bwMode="auto">
          <a:xfrm>
            <a:off x="545238" y="858525"/>
            <a:ext cx="7608304" cy="5211906"/>
          </a:xfrm>
          <a:prstGeom prst="rect">
            <a:avLst/>
          </a:prstGeom>
          <a:noFill/>
        </p:spPr>
      </p:pic>
      <p:sp>
        <p:nvSpPr>
          <p:cNvPr id="27" name="Rectangle 2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210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EB660-AB86-448F-A2F7-FE15FDA1292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Chat Support Page</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988D7DE-5F01-4E18-AE6E-81417A089F50}"/>
              </a:ext>
            </a:extLst>
          </p:cNvPr>
          <p:cNvPicPr/>
          <p:nvPr/>
        </p:nvPicPr>
        <p:blipFill rotWithShape="1">
          <a:blip r:embed="rId2" cstate="print">
            <a:extLst>
              <a:ext uri="{28A0092B-C50C-407E-A947-70E740481C1C}">
                <a14:useLocalDpi xmlns:a14="http://schemas.microsoft.com/office/drawing/2010/main" val="0"/>
              </a:ext>
            </a:extLst>
          </a:blip>
          <a:srcRect t="3517" r="1" b="1"/>
          <a:stretch/>
        </p:blipFill>
        <p:spPr bwMode="auto">
          <a:xfrm>
            <a:off x="545238" y="858525"/>
            <a:ext cx="7608304" cy="5211906"/>
          </a:xfrm>
          <a:prstGeom prst="rect">
            <a:avLst/>
          </a:prstGeom>
          <a:noFill/>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50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CA" dirty="0">
                <a:solidFill>
                  <a:srgbClr val="FFFFFF"/>
                </a:solidFill>
              </a:rPr>
              <a:t>Search Field</a:t>
            </a:r>
            <a:br>
              <a:rPr lang="en-CA" dirty="0">
                <a:solidFill>
                  <a:srgbClr val="FFFFFF"/>
                </a:solidFill>
              </a:rPr>
            </a:br>
            <a:endParaRPr lang="en-CA" dirty="0">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47308" y="591344"/>
            <a:ext cx="6906491" cy="5585619"/>
          </a:xfrm>
        </p:spPr>
        <p:txBody>
          <a:bodyPr anchor="ctr">
            <a:normAutofit/>
          </a:bodyPr>
          <a:lstStyle/>
          <a:p>
            <a:pPr marL="342900" indent="-342900"/>
            <a:r>
              <a:rPr lang="en-CA" dirty="0"/>
              <a:t>Can be used to search anything on the website.</a:t>
            </a:r>
          </a:p>
          <a:p>
            <a:pPr marL="342900" indent="-342900"/>
            <a:r>
              <a:rPr lang="en-CA" dirty="0"/>
              <a:t>Users can access FAQs using this field.</a:t>
            </a:r>
            <a:endParaRPr lang="en-US" dirty="0"/>
          </a:p>
          <a:p>
            <a:endParaRPr lang="en-CA" dirty="0"/>
          </a:p>
        </p:txBody>
      </p:sp>
    </p:spTree>
    <p:extLst>
      <p:ext uri="{BB962C8B-B14F-4D97-AF65-F5344CB8AC3E}">
        <p14:creationId xmlns:p14="http://schemas.microsoft.com/office/powerpoint/2010/main" val="173047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Freeform: Shape 4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3" name="Freeform: Shape 4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4609FF-FAD3-41CE-A085-601996AC1F21}"/>
              </a:ext>
            </a:extLst>
          </p:cNvPr>
          <p:cNvSpPr>
            <a:spLocks noGrp="1"/>
          </p:cNvSpPr>
          <p:nvPr>
            <p:ph type="ctrTitle"/>
          </p:nvPr>
        </p:nvSpPr>
        <p:spPr>
          <a:xfrm>
            <a:off x="1524000" y="1933354"/>
            <a:ext cx="9144000" cy="2764028"/>
          </a:xfrm>
          <a:solidFill>
            <a:schemeClr val="accent2"/>
          </a:solidFill>
        </p:spPr>
        <p:txBody>
          <a:bodyPr anchor="ctr">
            <a:normAutofit/>
          </a:bodyPr>
          <a:lstStyle/>
          <a:p>
            <a:r>
              <a:rPr lang="en-CA" sz="7200" dirty="0">
                <a:solidFill>
                  <a:srgbClr val="FFFFFF"/>
                </a:solidFill>
              </a:rPr>
              <a:t>Implementation</a:t>
            </a:r>
          </a:p>
        </p:txBody>
      </p:sp>
      <p:sp>
        <p:nvSpPr>
          <p:cNvPr id="74" name="Rectangle 5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565191"/>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CA" dirty="0">
                <a:solidFill>
                  <a:srgbClr val="FFFFFF"/>
                </a:solidFill>
              </a:rPr>
              <a:t>E-Commerce Explanation</a:t>
            </a:r>
            <a:br>
              <a:rPr lang="en-CA" dirty="0">
                <a:solidFill>
                  <a:srgbClr val="FFFFFF"/>
                </a:solidFill>
              </a:rPr>
            </a:br>
            <a:endParaRPr lang="en-CA" dirty="0">
              <a:solidFill>
                <a:srgbClr val="FFFFFF"/>
              </a:solidFill>
            </a:endParaRPr>
          </a:p>
        </p:txBody>
      </p:sp>
      <p:sp>
        <p:nvSpPr>
          <p:cNvPr id="25"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47308" y="591344"/>
            <a:ext cx="6906491" cy="5585619"/>
          </a:xfrm>
        </p:spPr>
        <p:txBody>
          <a:bodyPr anchor="ctr">
            <a:normAutofit/>
          </a:bodyPr>
          <a:lstStyle/>
          <a:p>
            <a:pPr marL="0" indent="0">
              <a:buNone/>
            </a:pPr>
            <a:r>
              <a:rPr lang="en-CA" dirty="0"/>
              <a:t>What is E- Commerce?</a:t>
            </a:r>
          </a:p>
          <a:p>
            <a:pPr lvl="1"/>
            <a:r>
              <a:rPr lang="en-CA" dirty="0"/>
              <a:t>E-commerce (electronic commerce) is the purchasing and selling of products and services online.</a:t>
            </a:r>
          </a:p>
          <a:p>
            <a:pPr lvl="1"/>
            <a:r>
              <a:rPr lang="en-CA" dirty="0"/>
              <a:t>Includes transmission of funds or information, over an electronic system, basically the internet. </a:t>
            </a:r>
          </a:p>
          <a:p>
            <a:pPr lvl="1"/>
            <a:r>
              <a:rPr lang="en-CA" dirty="0"/>
              <a:t>Some famous ecommerce companies are Amazon Inc., Alibaba, eBay Inc., Walmart, Jindong.</a:t>
            </a:r>
          </a:p>
          <a:p>
            <a:endParaRPr lang="en-CA" dirty="0"/>
          </a:p>
        </p:txBody>
      </p:sp>
    </p:spTree>
    <p:extLst>
      <p:ext uri="{BB962C8B-B14F-4D97-AF65-F5344CB8AC3E}">
        <p14:creationId xmlns:p14="http://schemas.microsoft.com/office/powerpoint/2010/main" val="333172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CA">
                <a:solidFill>
                  <a:srgbClr val="FFFFFF"/>
                </a:solidFill>
              </a:rPr>
              <a:t>E-Commerce Explanation (Contd.)</a:t>
            </a: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34055" y="319088"/>
            <a:ext cx="6906491" cy="5585619"/>
          </a:xfrm>
        </p:spPr>
        <p:txBody>
          <a:bodyPr anchor="ctr">
            <a:normAutofit/>
          </a:bodyPr>
          <a:lstStyle/>
          <a:p>
            <a:pPr marL="0" indent="0">
              <a:buNone/>
            </a:pPr>
            <a:r>
              <a:rPr lang="en-CA" dirty="0"/>
              <a:t>Major types of E-Commerce</a:t>
            </a:r>
          </a:p>
          <a:p>
            <a:pPr lvl="1"/>
            <a:r>
              <a:rPr lang="en-CA" dirty="0"/>
              <a:t>Business-to-Business (B2B)</a:t>
            </a:r>
          </a:p>
          <a:p>
            <a:pPr lvl="1"/>
            <a:r>
              <a:rPr lang="en-CA" dirty="0"/>
              <a:t>Business-to-Consumer (B2C)</a:t>
            </a:r>
          </a:p>
          <a:p>
            <a:pPr lvl="1"/>
            <a:r>
              <a:rPr lang="en-CA" dirty="0"/>
              <a:t>Consumer-to-Consumer (C2C)</a:t>
            </a:r>
          </a:p>
          <a:p>
            <a:pPr lvl="1"/>
            <a:r>
              <a:rPr lang="en-CA" dirty="0"/>
              <a:t>Consumer-to-Business (C2B)</a:t>
            </a:r>
          </a:p>
          <a:p>
            <a:endParaRPr lang="en-CA" dirty="0"/>
          </a:p>
        </p:txBody>
      </p:sp>
    </p:spTree>
    <p:extLst>
      <p:ext uri="{BB962C8B-B14F-4D97-AF65-F5344CB8AC3E}">
        <p14:creationId xmlns:p14="http://schemas.microsoft.com/office/powerpoint/2010/main" val="2373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CA">
                <a:solidFill>
                  <a:srgbClr val="FFFFFF"/>
                </a:solidFill>
              </a:rPr>
              <a:t>E-Commerce Explanation (Contd.)</a:t>
            </a: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310508" y="676448"/>
            <a:ext cx="7428443" cy="6047995"/>
          </a:xfrm>
        </p:spPr>
        <p:txBody>
          <a:bodyPr anchor="ctr">
            <a:normAutofit/>
          </a:bodyPr>
          <a:lstStyle/>
          <a:p>
            <a:pPr marL="0" indent="0">
              <a:buNone/>
            </a:pPr>
            <a:r>
              <a:rPr lang="en-CA" dirty="0"/>
              <a:t>Advantages</a:t>
            </a:r>
          </a:p>
          <a:p>
            <a:pPr lvl="1"/>
            <a:r>
              <a:rPr lang="en-US" dirty="0"/>
              <a:t>Nonstop Accessibility</a:t>
            </a:r>
          </a:p>
          <a:p>
            <a:pPr lvl="1"/>
            <a:r>
              <a:rPr lang="en-US" dirty="0"/>
              <a:t>The Speed of Access</a:t>
            </a:r>
          </a:p>
          <a:p>
            <a:pPr lvl="1"/>
            <a:r>
              <a:rPr lang="en-US" dirty="0"/>
              <a:t>The Wide accessibility of products and services for the buyer</a:t>
            </a:r>
          </a:p>
          <a:p>
            <a:pPr lvl="1"/>
            <a:r>
              <a:rPr lang="en-US" dirty="0"/>
              <a:t>Easy Convenience </a:t>
            </a:r>
          </a:p>
          <a:p>
            <a:pPr lvl="1"/>
            <a:r>
              <a:rPr lang="en-US" dirty="0"/>
              <a:t>Universal Reach</a:t>
            </a:r>
          </a:p>
          <a:p>
            <a:pPr marL="457200" lvl="1" indent="0">
              <a:buNone/>
            </a:pPr>
            <a:endParaRPr lang="en-US" dirty="0"/>
          </a:p>
          <a:p>
            <a:pPr marL="0" indent="0">
              <a:buNone/>
            </a:pPr>
            <a:r>
              <a:rPr lang="en-CA" dirty="0"/>
              <a:t>Disadvantages</a:t>
            </a:r>
          </a:p>
          <a:p>
            <a:pPr lvl="1"/>
            <a:r>
              <a:rPr lang="en-US" dirty="0"/>
              <a:t>Restricted Customer Support</a:t>
            </a:r>
          </a:p>
          <a:p>
            <a:pPr lvl="1"/>
            <a:r>
              <a:rPr lang="en-US" dirty="0"/>
              <a:t>Buyers not having the option to see or contact an item preceding buying</a:t>
            </a:r>
          </a:p>
          <a:p>
            <a:pPr lvl="1"/>
            <a:r>
              <a:rPr lang="en-US" dirty="0"/>
              <a:t>Wait time for item shipping and delivery.</a:t>
            </a:r>
          </a:p>
          <a:p>
            <a:pPr lvl="1"/>
            <a:endParaRPr lang="en-US" dirty="0"/>
          </a:p>
          <a:p>
            <a:pPr marL="457200" lvl="1" indent="0">
              <a:buNone/>
            </a:pPr>
            <a:endParaRPr lang="en-CA" dirty="0"/>
          </a:p>
          <a:p>
            <a:endParaRPr lang="en-CA" dirty="0"/>
          </a:p>
        </p:txBody>
      </p:sp>
    </p:spTree>
    <p:extLst>
      <p:ext uri="{BB962C8B-B14F-4D97-AF65-F5344CB8AC3E}">
        <p14:creationId xmlns:p14="http://schemas.microsoft.com/office/powerpoint/2010/main" val="303293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8743" y="1153571"/>
            <a:ext cx="3200400" cy="4461163"/>
          </a:xfrm>
        </p:spPr>
        <p:txBody>
          <a:bodyPr>
            <a:normAutofit/>
          </a:bodyPr>
          <a:lstStyle/>
          <a:p>
            <a:r>
              <a:rPr lang="en-US" sz="4100" dirty="0">
                <a:solidFill>
                  <a:srgbClr val="FFFFFF"/>
                </a:solidFill>
              </a:rPr>
              <a:t>Implementing Medical Imaging Website Ideas</a:t>
            </a:r>
            <a:br>
              <a:rPr lang="en-US" sz="4100" dirty="0">
                <a:solidFill>
                  <a:srgbClr val="FFFFFF"/>
                </a:solidFill>
              </a:rPr>
            </a:br>
            <a:endParaRPr lang="en-CA" sz="4100" dirty="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arenR"/>
            </a:pPr>
            <a:r>
              <a:rPr lang="en-US" dirty="0"/>
              <a:t>Listing of all Products and Services</a:t>
            </a:r>
          </a:p>
          <a:p>
            <a:pPr lvl="1"/>
            <a:r>
              <a:rPr lang="en-CA" dirty="0"/>
              <a:t>CDL manufactures various Medical Imaging Equipment. </a:t>
            </a:r>
          </a:p>
          <a:p>
            <a:pPr lvl="1"/>
            <a:r>
              <a:rPr lang="en-CA" dirty="0"/>
              <a:t>A list of all the product and services will be prepared and given to the web developers team to put it on the website. </a:t>
            </a:r>
          </a:p>
          <a:p>
            <a:pPr lvl="1"/>
            <a:r>
              <a:rPr lang="en-CA" dirty="0"/>
              <a:t>This list will be visible to all the customers visiting the website.</a:t>
            </a:r>
          </a:p>
          <a:p>
            <a:pPr lvl="1"/>
            <a:r>
              <a:rPr lang="en-CA" dirty="0"/>
              <a:t>The listing will be updated from time to time. </a:t>
            </a:r>
          </a:p>
          <a:p>
            <a:pPr lvl="1"/>
            <a:r>
              <a:rPr lang="en-CA" dirty="0"/>
              <a:t>A brief information including pictures and cost about the products and services will also be written alongside with the listing.</a:t>
            </a:r>
          </a:p>
          <a:p>
            <a:pPr marL="514350" indent="-514350">
              <a:buAutoNum type="arabicPeriod"/>
            </a:pPr>
            <a:endParaRPr lang="en-US" dirty="0"/>
          </a:p>
          <a:p>
            <a:pPr marL="514350" indent="-514350">
              <a:buAutoNum type="arabicPeriod"/>
            </a:pPr>
            <a:endParaRPr lang="en-CA" dirty="0"/>
          </a:p>
        </p:txBody>
      </p:sp>
    </p:spTree>
    <p:extLst>
      <p:ext uri="{BB962C8B-B14F-4D97-AF65-F5344CB8AC3E}">
        <p14:creationId xmlns:p14="http://schemas.microsoft.com/office/powerpoint/2010/main" val="313884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Implementing Medical Imaging Website Ideas (Contd.)</a:t>
            </a:r>
            <a:endParaRPr lang="en-CA" sz="410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47308" y="591344"/>
            <a:ext cx="6906491" cy="5585619"/>
          </a:xfrm>
        </p:spPr>
        <p:txBody>
          <a:bodyPr anchor="ctr">
            <a:normAutofit/>
          </a:bodyPr>
          <a:lstStyle/>
          <a:p>
            <a:pPr marL="0" indent="0">
              <a:buNone/>
            </a:pPr>
            <a:r>
              <a:rPr lang="en-US" dirty="0"/>
              <a:t>2) Ability for End-users/Costumers to contact through the Website</a:t>
            </a:r>
          </a:p>
          <a:p>
            <a:pPr lvl="1"/>
            <a:r>
              <a:rPr lang="en-CA" dirty="0"/>
              <a:t>Customers can contact through the website to request more information about products, or for any other technical support. </a:t>
            </a:r>
          </a:p>
          <a:p>
            <a:pPr lvl="1"/>
            <a:r>
              <a:rPr lang="en-CA" dirty="0"/>
              <a:t>A dedicated Contact Us page will be created for it. </a:t>
            </a:r>
          </a:p>
          <a:p>
            <a:pPr lvl="1"/>
            <a:r>
              <a:rPr lang="en-CA" dirty="0"/>
              <a:t>Here we will be using a third-party contact form service “123contactform.com”. By filling this page, the customers can ask their queries. </a:t>
            </a:r>
          </a:p>
          <a:p>
            <a:pPr lvl="1"/>
            <a:r>
              <a:rPr lang="en-CA" dirty="0"/>
              <a:t>The queries will be handled by the CDL Call Centre Staff who will work in alongside with Medical Imaging department. </a:t>
            </a:r>
          </a:p>
          <a:p>
            <a:pPr marL="514350" indent="-514350">
              <a:buAutoNum type="arabicPeriod"/>
            </a:pPr>
            <a:endParaRPr lang="en-US" dirty="0"/>
          </a:p>
          <a:p>
            <a:pPr marL="514350" indent="-514350">
              <a:buAutoNum type="arabicPeriod"/>
            </a:pPr>
            <a:endParaRPr lang="en-CA" dirty="0"/>
          </a:p>
        </p:txBody>
      </p:sp>
    </p:spTree>
    <p:extLst>
      <p:ext uri="{BB962C8B-B14F-4D97-AF65-F5344CB8AC3E}">
        <p14:creationId xmlns:p14="http://schemas.microsoft.com/office/powerpoint/2010/main" val="153006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09FF-FAD3-41CE-A085-601996AC1F21}"/>
              </a:ext>
            </a:extLst>
          </p:cNvPr>
          <p:cNvSpPr>
            <a:spLocks noGrp="1"/>
          </p:cNvSpPr>
          <p:nvPr>
            <p:ph type="ctrTitle"/>
          </p:nvPr>
        </p:nvSpPr>
        <p:spPr>
          <a:xfrm>
            <a:off x="1524000" y="1933354"/>
            <a:ext cx="9144000" cy="2764028"/>
          </a:xfrm>
          <a:solidFill>
            <a:schemeClr val="accent2"/>
          </a:solidFill>
        </p:spPr>
        <p:txBody>
          <a:bodyPr anchor="ctr">
            <a:normAutofit/>
          </a:bodyPr>
          <a:lstStyle/>
          <a:p>
            <a:r>
              <a:rPr lang="en-CA" sz="7200" dirty="0">
                <a:solidFill>
                  <a:srgbClr val="FFFFFF"/>
                </a:solidFill>
              </a:rPr>
              <a:t>Current State</a:t>
            </a:r>
          </a:p>
        </p:txBody>
      </p:sp>
    </p:spTree>
    <p:extLst>
      <p:ext uri="{BB962C8B-B14F-4D97-AF65-F5344CB8AC3E}">
        <p14:creationId xmlns:p14="http://schemas.microsoft.com/office/powerpoint/2010/main" val="301805669"/>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Implementing Medical Imaging Website Ideas (Contd.)</a:t>
            </a:r>
            <a:endParaRPr lang="en-CA" sz="410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47308" y="591344"/>
            <a:ext cx="6906491" cy="5585619"/>
          </a:xfrm>
        </p:spPr>
        <p:txBody>
          <a:bodyPr anchor="ctr">
            <a:normAutofit/>
          </a:bodyPr>
          <a:lstStyle/>
          <a:p>
            <a:pPr marL="0" indent="0">
              <a:buNone/>
            </a:pPr>
            <a:r>
              <a:rPr lang="en-US" dirty="0"/>
              <a:t>3) Troubleshooting and FAQs page</a:t>
            </a:r>
          </a:p>
          <a:p>
            <a:pPr lvl="1"/>
            <a:r>
              <a:rPr lang="en-CA" dirty="0"/>
              <a:t>A separate FAQs page will be made available on the website. </a:t>
            </a:r>
          </a:p>
          <a:p>
            <a:pPr lvl="1"/>
            <a:r>
              <a:rPr lang="en-CA" dirty="0"/>
              <a:t>The page will provide quick information to help customers make a purchasing decision. </a:t>
            </a:r>
          </a:p>
          <a:p>
            <a:pPr lvl="1"/>
            <a:r>
              <a:rPr lang="en-CA" dirty="0"/>
              <a:t>Customers will also find information about the common problems that may arise in the products, along with troubleshooting and solutions. </a:t>
            </a:r>
          </a:p>
          <a:p>
            <a:pPr lvl="1"/>
            <a:r>
              <a:rPr lang="en-CA" dirty="0"/>
              <a:t>Will be updated regularly by the website developer with the information collected from all the CDL’s departments.</a:t>
            </a:r>
          </a:p>
          <a:p>
            <a:pPr marL="0" indent="0">
              <a:buNone/>
            </a:pPr>
            <a:endParaRPr lang="en-CA" dirty="0"/>
          </a:p>
        </p:txBody>
      </p:sp>
    </p:spTree>
    <p:extLst>
      <p:ext uri="{BB962C8B-B14F-4D97-AF65-F5344CB8AC3E}">
        <p14:creationId xmlns:p14="http://schemas.microsoft.com/office/powerpoint/2010/main" val="283945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Implementing Medical Imaging Website Ideas (Contd.)</a:t>
            </a:r>
            <a:endParaRPr lang="en-CA" sz="410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571020" y="180527"/>
            <a:ext cx="6906491" cy="5585619"/>
          </a:xfrm>
        </p:spPr>
        <p:txBody>
          <a:bodyPr anchor="ctr">
            <a:normAutofit/>
          </a:bodyPr>
          <a:lstStyle/>
          <a:p>
            <a:pPr marL="0" indent="0">
              <a:buNone/>
            </a:pPr>
            <a:r>
              <a:rPr lang="en-US" dirty="0"/>
              <a:t>4) Social Media Marketing</a:t>
            </a:r>
          </a:p>
          <a:p>
            <a:pPr lvl="1"/>
            <a:r>
              <a:rPr lang="en-CA" dirty="0"/>
              <a:t>All the products and services will also be marketed on various social media platforms by the CDL Social Media team. </a:t>
            </a:r>
          </a:p>
          <a:p>
            <a:pPr lvl="1"/>
            <a:r>
              <a:rPr lang="en-CA" dirty="0"/>
              <a:t>It will help to generate traffic to the websites and therefore sales. </a:t>
            </a:r>
          </a:p>
          <a:p>
            <a:pPr lvl="1"/>
            <a:r>
              <a:rPr lang="en-CA" dirty="0"/>
              <a:t>The team will also be responsible for monitoring and collecting customers’ feedback on the social media and passing it to the CDL Medical Imaging department for further analysis.</a:t>
            </a:r>
          </a:p>
          <a:p>
            <a:pPr marL="0" indent="0">
              <a:buNone/>
            </a:pPr>
            <a:endParaRPr lang="en-CA" dirty="0"/>
          </a:p>
        </p:txBody>
      </p:sp>
    </p:spTree>
    <p:extLst>
      <p:ext uri="{BB962C8B-B14F-4D97-AF65-F5344CB8AC3E}">
        <p14:creationId xmlns:p14="http://schemas.microsoft.com/office/powerpoint/2010/main" val="199905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Implementing Medical Imaging Website Ideas (Contd.)</a:t>
            </a:r>
            <a:endParaRPr lang="en-CA" sz="410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47308" y="319088"/>
            <a:ext cx="6906491" cy="5585619"/>
          </a:xfrm>
        </p:spPr>
        <p:txBody>
          <a:bodyPr anchor="ctr">
            <a:normAutofit/>
          </a:bodyPr>
          <a:lstStyle/>
          <a:p>
            <a:pPr marL="0" indent="0">
              <a:buNone/>
            </a:pPr>
            <a:r>
              <a:rPr lang="en-US" dirty="0"/>
              <a:t>5) Search Engine Optimization</a:t>
            </a:r>
          </a:p>
          <a:p>
            <a:pPr lvl="1"/>
            <a:r>
              <a:rPr lang="en-CA" dirty="0"/>
              <a:t>CDL Social Media team will be tasked for SEO for the website.</a:t>
            </a:r>
          </a:p>
          <a:p>
            <a:pPr lvl="1"/>
            <a:r>
              <a:rPr lang="en-CA" dirty="0"/>
              <a:t>There are a lot of great tools one can use to handle on-site SEO and get the information one need to improve your SEO ranking. </a:t>
            </a:r>
          </a:p>
          <a:p>
            <a:pPr lvl="1"/>
            <a:r>
              <a:rPr lang="en-CA" dirty="0"/>
              <a:t>For this site we will utilize "Google Search Console". Google Search Console is extremely easy to comprehend. It’s also easy to add the website and get started, and the good thing about it is that it is free.</a:t>
            </a:r>
          </a:p>
          <a:p>
            <a:pPr marL="0" indent="0">
              <a:buNone/>
            </a:pPr>
            <a:endParaRPr lang="en-CA" dirty="0"/>
          </a:p>
        </p:txBody>
      </p:sp>
    </p:spTree>
    <p:extLst>
      <p:ext uri="{BB962C8B-B14F-4D97-AF65-F5344CB8AC3E}">
        <p14:creationId xmlns:p14="http://schemas.microsoft.com/office/powerpoint/2010/main" val="238818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sz="4100" dirty="0">
                <a:solidFill>
                  <a:srgbClr val="FFFFFF"/>
                </a:solidFill>
              </a:rPr>
              <a:t>Implementing TrackR App Upgrade Team Website Feature Requests</a:t>
            </a:r>
            <a:br>
              <a:rPr lang="en-US" sz="4100" dirty="0">
                <a:solidFill>
                  <a:srgbClr val="FFFFFF"/>
                </a:solidFill>
              </a:rPr>
            </a:br>
            <a:endParaRPr lang="en-CA" sz="4100" dirty="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47308" y="591344"/>
            <a:ext cx="6906491" cy="5585619"/>
          </a:xfrm>
        </p:spPr>
        <p:txBody>
          <a:bodyPr anchor="ctr">
            <a:normAutofit fontScale="92500" lnSpcReduction="10000"/>
          </a:bodyPr>
          <a:lstStyle/>
          <a:p>
            <a:pPr marL="0" indent="0">
              <a:buNone/>
            </a:pPr>
            <a:r>
              <a:rPr lang="en-US" sz="3000" dirty="0"/>
              <a:t>1) TrackR FAQ’s</a:t>
            </a:r>
          </a:p>
          <a:p>
            <a:pPr lvl="1"/>
            <a:r>
              <a:rPr lang="en-US" dirty="0"/>
              <a:t>TrackR FAQ’s will be created and made available in two stages.</a:t>
            </a:r>
          </a:p>
          <a:p>
            <a:pPr lvl="1"/>
            <a:r>
              <a:rPr lang="en-US" dirty="0"/>
              <a:t>Stage 1 is for all the Call Centre staff. These FAQs would be very detailed. </a:t>
            </a:r>
          </a:p>
          <a:p>
            <a:pPr lvl="1"/>
            <a:r>
              <a:rPr lang="en-US" dirty="0"/>
              <a:t>These FAQ’s will start out on a shared network resource.</a:t>
            </a:r>
          </a:p>
          <a:p>
            <a:pPr lvl="1"/>
            <a:r>
              <a:rPr lang="en-US" dirty="0"/>
              <a:t>Once they are evolved to the </a:t>
            </a:r>
            <a:r>
              <a:rPr lang="en-US" dirty="0" err="1"/>
              <a:t>IntraNet</a:t>
            </a:r>
            <a:r>
              <a:rPr lang="en-US" dirty="0"/>
              <a:t>, a more formal updating mechanism will be created.</a:t>
            </a:r>
          </a:p>
          <a:p>
            <a:pPr lvl="1"/>
            <a:r>
              <a:rPr lang="en-US" dirty="0"/>
              <a:t>For Stage 2, a separate FAQs page will be made available to the public.</a:t>
            </a:r>
          </a:p>
          <a:p>
            <a:pPr lvl="1"/>
            <a:r>
              <a:rPr lang="en-US" dirty="0"/>
              <a:t>The page will provide quick information to help customers make a purchasing decision and about the common problems that may arise in the products, along with troubleshooting and solutions. </a:t>
            </a:r>
          </a:p>
          <a:p>
            <a:pPr lvl="1"/>
            <a:r>
              <a:rPr lang="en-US" dirty="0"/>
              <a:t>Page will be updated regularly by the website developer with the information collected from all the CDL’s departments.</a:t>
            </a:r>
          </a:p>
          <a:p>
            <a:pPr marL="514350" indent="-514350">
              <a:buAutoNum type="arabicPeriod"/>
            </a:pPr>
            <a:endParaRPr lang="en-US" sz="1500" dirty="0"/>
          </a:p>
          <a:p>
            <a:pPr marL="514350" indent="-514350">
              <a:buAutoNum type="arabicPeriod"/>
            </a:pPr>
            <a:endParaRPr lang="en-CA" sz="1500" dirty="0"/>
          </a:p>
        </p:txBody>
      </p:sp>
    </p:spTree>
    <p:extLst>
      <p:ext uri="{BB962C8B-B14F-4D97-AF65-F5344CB8AC3E}">
        <p14:creationId xmlns:p14="http://schemas.microsoft.com/office/powerpoint/2010/main" val="370486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Implementing TrackR App Upgrade Team Website Feature Requests (Contd.)</a:t>
            </a:r>
            <a:endParaRPr lang="en-CA" sz="410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47308" y="591344"/>
            <a:ext cx="6906491" cy="5585619"/>
          </a:xfrm>
        </p:spPr>
        <p:txBody>
          <a:bodyPr anchor="ctr">
            <a:normAutofit/>
          </a:bodyPr>
          <a:lstStyle/>
          <a:p>
            <a:pPr marL="0" indent="0">
              <a:buNone/>
            </a:pPr>
            <a:r>
              <a:rPr lang="en-US" dirty="0"/>
              <a:t>2) On-Line Chat</a:t>
            </a:r>
          </a:p>
          <a:p>
            <a:pPr marL="457200" lvl="1" indent="0">
              <a:buNone/>
            </a:pPr>
            <a:endParaRPr lang="en-CA" dirty="0"/>
          </a:p>
          <a:p>
            <a:pPr lvl="1"/>
            <a:r>
              <a:rPr lang="en-CA" dirty="0"/>
              <a:t>For this we will be using “</a:t>
            </a:r>
            <a:r>
              <a:rPr lang="en-CA" dirty="0" err="1"/>
              <a:t>LiveChat</a:t>
            </a:r>
            <a:r>
              <a:rPr lang="en-CA" dirty="0"/>
              <a:t> (livechatinc.com)” software. </a:t>
            </a:r>
          </a:p>
          <a:p>
            <a:pPr lvl="1"/>
            <a:r>
              <a:rPr lang="en-CA" dirty="0"/>
              <a:t>Its business plan will cost $50 per month. It has all the features that is needed including Unlimited chat history, Ticketing system, Data security, Advanced reporting, Agent groups, Work scheduler and many more.</a:t>
            </a:r>
          </a:p>
          <a:p>
            <a:pPr lvl="1"/>
            <a:r>
              <a:rPr lang="en-CA" dirty="0"/>
              <a:t>On-Line Chats will be handled by the CDL Call Centre staff who will work alongside with other CDL departments.</a:t>
            </a:r>
          </a:p>
          <a:p>
            <a:pPr marL="514350" indent="-514350">
              <a:buAutoNum type="arabicPeriod"/>
            </a:pPr>
            <a:endParaRPr lang="en-US" dirty="0"/>
          </a:p>
          <a:p>
            <a:pPr marL="514350" indent="-514350">
              <a:buAutoNum type="arabicPeriod"/>
            </a:pPr>
            <a:endParaRPr lang="en-CA" dirty="0"/>
          </a:p>
        </p:txBody>
      </p:sp>
    </p:spTree>
    <p:extLst>
      <p:ext uri="{BB962C8B-B14F-4D97-AF65-F5344CB8AC3E}">
        <p14:creationId xmlns:p14="http://schemas.microsoft.com/office/powerpoint/2010/main" val="378145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sz="4100" dirty="0">
                <a:solidFill>
                  <a:srgbClr val="FFFFFF"/>
                </a:solidFill>
              </a:rPr>
              <a:t>Implementing TrackR App Upgrade Team Website Feature Requests (Contd.)</a:t>
            </a:r>
            <a:endParaRPr lang="en-CA" sz="4100" dirty="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47308" y="591344"/>
            <a:ext cx="6906491" cy="5585619"/>
          </a:xfrm>
        </p:spPr>
        <p:txBody>
          <a:bodyPr anchor="ctr">
            <a:normAutofit/>
          </a:bodyPr>
          <a:lstStyle/>
          <a:p>
            <a:pPr marL="0" indent="0">
              <a:buNone/>
            </a:pPr>
            <a:r>
              <a:rPr lang="en-US" dirty="0"/>
              <a:t>3) More Bandwidth for the Website</a:t>
            </a:r>
          </a:p>
          <a:p>
            <a:pPr lvl="1"/>
            <a:r>
              <a:rPr lang="en-CA" dirty="0"/>
              <a:t>TrackR App Development Team has requested IT to consider upgrading the webhost package to get more bandwidth. </a:t>
            </a:r>
          </a:p>
          <a:p>
            <a:pPr lvl="1"/>
            <a:r>
              <a:rPr lang="en-CA" dirty="0"/>
              <a:t>For this, Website will be hosted on a Webhost service provider which provides unlimited bandwidth. </a:t>
            </a:r>
          </a:p>
          <a:p>
            <a:pPr lvl="1"/>
            <a:r>
              <a:rPr lang="en-CA" dirty="0"/>
              <a:t>Our team have finalised following three Web Hosting Service which are Canadians as well as environment Friendly.</a:t>
            </a:r>
          </a:p>
          <a:p>
            <a:pPr marL="914400" lvl="2" indent="0">
              <a:buNone/>
            </a:pPr>
            <a:r>
              <a:rPr lang="en-CA" dirty="0"/>
              <a:t>a) </a:t>
            </a:r>
            <a:r>
              <a:rPr lang="en-CA" dirty="0" err="1"/>
              <a:t>HostPapa</a:t>
            </a:r>
            <a:endParaRPr lang="en-CA" dirty="0"/>
          </a:p>
          <a:p>
            <a:pPr marL="914400" lvl="2" indent="0">
              <a:buNone/>
            </a:pPr>
            <a:r>
              <a:rPr lang="en-CA" dirty="0"/>
              <a:t>b) </a:t>
            </a:r>
            <a:r>
              <a:rPr lang="en-CA" dirty="0" err="1"/>
              <a:t>HostUpon</a:t>
            </a:r>
            <a:endParaRPr lang="en-CA" dirty="0"/>
          </a:p>
          <a:p>
            <a:pPr marL="914400" lvl="2" indent="0">
              <a:buNone/>
            </a:pPr>
            <a:r>
              <a:rPr lang="en-CA" dirty="0"/>
              <a:t>c) </a:t>
            </a:r>
            <a:r>
              <a:rPr lang="en-CA" dirty="0" err="1"/>
              <a:t>WebHosting</a:t>
            </a:r>
            <a:r>
              <a:rPr lang="en-CA" dirty="0"/>
              <a:t> Canada</a:t>
            </a:r>
          </a:p>
          <a:p>
            <a:pPr marL="514350" indent="-514350">
              <a:buAutoNum type="arabicPeriod"/>
            </a:pPr>
            <a:endParaRPr lang="en-US" dirty="0"/>
          </a:p>
          <a:p>
            <a:pPr marL="514350" indent="-514350">
              <a:buAutoNum type="arabicPeriod"/>
            </a:pPr>
            <a:endParaRPr lang="en-CA" dirty="0"/>
          </a:p>
        </p:txBody>
      </p:sp>
    </p:spTree>
    <p:extLst>
      <p:ext uri="{BB962C8B-B14F-4D97-AF65-F5344CB8AC3E}">
        <p14:creationId xmlns:p14="http://schemas.microsoft.com/office/powerpoint/2010/main" val="58255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910883" y="139838"/>
            <a:ext cx="10515600" cy="1325563"/>
          </a:xfrm>
          <a:solidFill>
            <a:schemeClr val="accent2"/>
          </a:solidFill>
        </p:spPr>
        <p:txBody>
          <a:bodyPr>
            <a:normAutofit/>
          </a:bodyPr>
          <a:lstStyle/>
          <a:p>
            <a:r>
              <a:rPr lang="en-US" sz="4100" dirty="0">
                <a:solidFill>
                  <a:srgbClr val="FFFFFF"/>
                </a:solidFill>
              </a:rPr>
              <a:t>Definitions of CDL’s Customers and End-Users for Medical Imaging and TrackR</a:t>
            </a:r>
            <a:endParaRPr lang="en-CA" sz="4100" dirty="0">
              <a:solidFill>
                <a:srgbClr val="FFFFFF"/>
              </a:solidFill>
            </a:endParaRPr>
          </a:p>
        </p:txBody>
      </p:sp>
      <p:pic>
        <p:nvPicPr>
          <p:cNvPr id="4" name="Content Placeholder 3" descr="A picture containing light&#10;&#10;Description automatically generated">
            <a:extLst>
              <a:ext uri="{FF2B5EF4-FFF2-40B4-BE49-F238E27FC236}">
                <a16:creationId xmlns:a16="http://schemas.microsoft.com/office/drawing/2014/main" id="{6FAEFFE4-E5BE-4B36-B6CA-7C2AC2E4D3A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89649" y="1465400"/>
            <a:ext cx="9129933" cy="5252761"/>
          </a:xfrm>
          <a:prstGeom prst="rect">
            <a:avLst/>
          </a:prstGeom>
        </p:spPr>
      </p:pic>
    </p:spTree>
    <p:extLst>
      <p:ext uri="{BB962C8B-B14F-4D97-AF65-F5344CB8AC3E}">
        <p14:creationId xmlns:p14="http://schemas.microsoft.com/office/powerpoint/2010/main" val="79332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Survey and Comparison of Website Hosts</a:t>
            </a:r>
            <a:endParaRPr lang="en-CA" dirty="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4DC32860-7FB2-4CA8-9529-41514D3ECF55}"/>
              </a:ext>
            </a:extLst>
          </p:cNvPr>
          <p:cNvSpPr>
            <a:spLocks noGrp="1"/>
          </p:cNvSpPr>
          <p:nvPr>
            <p:ph idx="1"/>
          </p:nvPr>
        </p:nvSpPr>
        <p:spPr>
          <a:xfrm>
            <a:off x="4447308" y="591344"/>
            <a:ext cx="6906491" cy="5585619"/>
          </a:xfrm>
        </p:spPr>
        <p:txBody>
          <a:bodyPr anchor="ctr">
            <a:normAutofit fontScale="92500" lnSpcReduction="10000"/>
          </a:bodyPr>
          <a:lstStyle/>
          <a:p>
            <a:pPr marL="0" indent="0">
              <a:buNone/>
            </a:pPr>
            <a:r>
              <a:rPr lang="en-US" sz="2400" dirty="0"/>
              <a:t>For this project, our team would like to recommend following three Web Hosting Service which are Canadians as well as Environment Friendly.</a:t>
            </a:r>
          </a:p>
          <a:p>
            <a:endParaRPr lang="en-US" sz="2400" dirty="0"/>
          </a:p>
          <a:p>
            <a:pPr marL="514350" indent="-514350">
              <a:buFont typeface="+mj-lt"/>
              <a:buAutoNum type="romanUcPeriod"/>
            </a:pPr>
            <a:r>
              <a:rPr lang="en-US" sz="2400" dirty="0" err="1"/>
              <a:t>HostPapa</a:t>
            </a:r>
            <a:r>
              <a:rPr lang="en-US" sz="2400" dirty="0"/>
              <a:t>: It is operated by 100% renewable energy.</a:t>
            </a:r>
          </a:p>
          <a:p>
            <a:pPr marL="514350" indent="-514350">
              <a:buFont typeface="+mj-lt"/>
              <a:buAutoNum type="romanUcPeriod"/>
            </a:pPr>
            <a:endParaRPr lang="en-US" sz="2400" dirty="0"/>
          </a:p>
          <a:p>
            <a:pPr marL="514350" indent="-514350">
              <a:buFont typeface="+mj-lt"/>
              <a:buAutoNum type="romanUcPeriod"/>
            </a:pPr>
            <a:r>
              <a:rPr lang="en-US" sz="2400" dirty="0" err="1"/>
              <a:t>WebHosting</a:t>
            </a:r>
            <a:r>
              <a:rPr lang="en-US" sz="2400" dirty="0"/>
              <a:t> Canada: It powers its servers with sustainable hydroelectric energy. There servers are temperature-constrained by outside air and water-cooling innovation.</a:t>
            </a:r>
          </a:p>
          <a:p>
            <a:pPr marL="514350" indent="-514350">
              <a:buFont typeface="+mj-lt"/>
              <a:buAutoNum type="romanUcPeriod"/>
            </a:pPr>
            <a:endParaRPr lang="en-US" sz="2400" dirty="0"/>
          </a:p>
          <a:p>
            <a:pPr marL="514350" indent="-514350">
              <a:buFont typeface="+mj-lt"/>
              <a:buAutoNum type="romanUcPeriod"/>
            </a:pPr>
            <a:r>
              <a:rPr lang="en-US" sz="2400" dirty="0" err="1"/>
              <a:t>HostUpon</a:t>
            </a:r>
            <a:r>
              <a:rPr lang="en-US" sz="2400" dirty="0"/>
              <a:t>: Their environmentally friendly hosting programs incorporate less hardware through cloud innovation, Energy Star-qualified items and gear, office reusing and waste decrease, working from home alternatives for representatives, and more.</a:t>
            </a:r>
          </a:p>
          <a:p>
            <a:endParaRPr lang="en-CA" sz="2000" dirty="0"/>
          </a:p>
        </p:txBody>
      </p:sp>
    </p:spTree>
    <p:extLst>
      <p:ext uri="{BB962C8B-B14F-4D97-AF65-F5344CB8AC3E}">
        <p14:creationId xmlns:p14="http://schemas.microsoft.com/office/powerpoint/2010/main" val="254743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838201" y="196850"/>
            <a:ext cx="10717695" cy="1325563"/>
          </a:xfrm>
          <a:solidFill>
            <a:schemeClr val="accent2"/>
          </a:solidFill>
        </p:spPr>
        <p:txBody>
          <a:bodyPr>
            <a:normAutofit/>
          </a:bodyPr>
          <a:lstStyle/>
          <a:p>
            <a:r>
              <a:rPr lang="en-US" dirty="0">
                <a:solidFill>
                  <a:srgbClr val="FFFFFF"/>
                </a:solidFill>
              </a:rPr>
              <a:t>Survey and Comparison of Website Hosts (Contd.)</a:t>
            </a:r>
            <a:endParaRPr lang="en-CA" dirty="0">
              <a:solidFill>
                <a:srgbClr val="FFFFFF"/>
              </a:solidFill>
            </a:endParaRPr>
          </a:p>
        </p:txBody>
      </p:sp>
      <p:pic>
        <p:nvPicPr>
          <p:cNvPr id="5" name="Content Placeholder 4">
            <a:extLst>
              <a:ext uri="{FF2B5EF4-FFF2-40B4-BE49-F238E27FC236}">
                <a16:creationId xmlns:a16="http://schemas.microsoft.com/office/drawing/2014/main" id="{CAA450DD-DF8C-4ADD-BA43-3096B05CA7B6}"/>
              </a:ext>
            </a:extLst>
          </p:cNvPr>
          <p:cNvPicPr>
            <a:picLocks noGrp="1" noChangeAspect="1"/>
          </p:cNvPicPr>
          <p:nvPr>
            <p:ph idx="1"/>
          </p:nvPr>
        </p:nvPicPr>
        <p:blipFill>
          <a:blip r:embed="rId2"/>
          <a:stretch>
            <a:fillRect/>
          </a:stretch>
        </p:blipFill>
        <p:spPr>
          <a:xfrm>
            <a:off x="838200" y="1470991"/>
            <a:ext cx="10717696" cy="5021884"/>
          </a:xfrm>
          <a:prstGeom prst="rect">
            <a:avLst/>
          </a:prstGeom>
        </p:spPr>
      </p:pic>
    </p:spTree>
    <p:extLst>
      <p:ext uri="{BB962C8B-B14F-4D97-AF65-F5344CB8AC3E}">
        <p14:creationId xmlns:p14="http://schemas.microsoft.com/office/powerpoint/2010/main" val="86183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Suggestion(s) on Long Term Maintenance of the Website</a:t>
            </a:r>
            <a:endParaRPr lang="en-CA" dirty="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10" name="Content Placeholder 2">
            <a:extLst>
              <a:ext uri="{FF2B5EF4-FFF2-40B4-BE49-F238E27FC236}">
                <a16:creationId xmlns:a16="http://schemas.microsoft.com/office/drawing/2014/main" id="{94E0A252-7543-4FCE-BC23-98802359B782}"/>
              </a:ext>
            </a:extLst>
          </p:cNvPr>
          <p:cNvGraphicFramePr>
            <a:graphicFrameLocks/>
          </p:cNvGraphicFramePr>
          <p:nvPr>
            <p:extLst>
              <p:ext uri="{D42A27DB-BD31-4B8C-83A1-F6EECF244321}">
                <p14:modId xmlns:p14="http://schemas.microsoft.com/office/powerpoint/2010/main" val="2580837162"/>
              </p:ext>
            </p:extLst>
          </p:nvPr>
        </p:nvGraphicFramePr>
        <p:xfrm>
          <a:off x="4393144" y="301105"/>
          <a:ext cx="7263172" cy="6159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595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40895"/>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History Of CDL</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1644325" y="1276993"/>
            <a:ext cx="3328786"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CDL Begins Business</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704525" y="1177591"/>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Jan 98</a:t>
            </a:r>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1612240" y="2500541"/>
            <a:ext cx="3360871"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Market Leader </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688424" y="2401139"/>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Jan 14</a:t>
            </a:r>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1628224" y="3727234"/>
            <a:ext cx="3360871"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TRACKR Launch Event</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704525" y="3627832"/>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Feb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15</a:t>
            </a:r>
          </a:p>
        </p:txBody>
      </p:sp>
      <p:sp>
        <p:nvSpPr>
          <p:cNvPr id="74" name="Rectangle: Rounded Corners 73">
            <a:extLst>
              <a:ext uri="{FF2B5EF4-FFF2-40B4-BE49-F238E27FC236}">
                <a16:creationId xmlns:a16="http://schemas.microsoft.com/office/drawing/2014/main" id="{0006414D-09AE-475A-B0EA-27BCD7EE4F99}"/>
              </a:ext>
              <a:ext uri="{C183D7F6-B498-43B3-948B-1728B52AA6E4}">
                <adec:decorative xmlns:adec="http://schemas.microsoft.com/office/drawing/2017/decorative" val="1"/>
              </a:ext>
            </a:extLst>
          </p:cNvPr>
          <p:cNvSpPr/>
          <p:nvPr/>
        </p:nvSpPr>
        <p:spPr>
          <a:xfrm>
            <a:off x="1612182" y="4914881"/>
            <a:ext cx="3376913"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Award: Most Innovative Design</a:t>
            </a:r>
          </a:p>
        </p:txBody>
      </p:sp>
      <p:sp>
        <p:nvSpPr>
          <p:cNvPr id="75" name="Oval 74">
            <a:extLst>
              <a:ext uri="{FF2B5EF4-FFF2-40B4-BE49-F238E27FC236}">
                <a16:creationId xmlns:a16="http://schemas.microsoft.com/office/drawing/2014/main" id="{B864E10F-3F9F-493F-9441-7B871B9D50C4}"/>
              </a:ext>
              <a:ext uri="{C183D7F6-B498-43B3-948B-1728B52AA6E4}">
                <adec:decorative xmlns:adec="http://schemas.microsoft.com/office/drawing/2017/decorative" val="1"/>
              </a:ext>
            </a:extLst>
          </p:cNvPr>
          <p:cNvSpPr/>
          <p:nvPr/>
        </p:nvSpPr>
        <p:spPr>
          <a:xfrm>
            <a:off x="672382" y="48545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Mar 15</a:t>
            </a:r>
          </a:p>
        </p:txBody>
      </p:sp>
      <p:sp>
        <p:nvSpPr>
          <p:cNvPr id="77" name="Rectangle: Rounded Corners 76">
            <a:extLst>
              <a:ext uri="{FF2B5EF4-FFF2-40B4-BE49-F238E27FC236}">
                <a16:creationId xmlns:a16="http://schemas.microsoft.com/office/drawing/2014/main" id="{EDAE811F-05C3-41C3-AB49-E992EFC5BECE}"/>
              </a:ext>
              <a:ext uri="{C183D7F6-B498-43B3-948B-1728B52AA6E4}">
                <adec:decorative xmlns:adec="http://schemas.microsoft.com/office/drawing/2017/decorative" val="1"/>
              </a:ext>
            </a:extLst>
          </p:cNvPr>
          <p:cNvSpPr/>
          <p:nvPr/>
        </p:nvSpPr>
        <p:spPr>
          <a:xfrm>
            <a:off x="7315147" y="1285015"/>
            <a:ext cx="3232528"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Software Development Team Released</a:t>
            </a:r>
          </a:p>
        </p:txBody>
      </p:sp>
      <p:sp>
        <p:nvSpPr>
          <p:cNvPr id="78" name="Oval 77">
            <a:extLst>
              <a:ext uri="{FF2B5EF4-FFF2-40B4-BE49-F238E27FC236}">
                <a16:creationId xmlns:a16="http://schemas.microsoft.com/office/drawing/2014/main" id="{962F7688-6BAE-4874-A4B5-327DA002DB1E}"/>
              </a:ext>
              <a:ext uri="{C183D7F6-B498-43B3-948B-1728B52AA6E4}">
                <adec:decorative xmlns:adec="http://schemas.microsoft.com/office/drawing/2017/decorative" val="1"/>
              </a:ext>
            </a:extLst>
          </p:cNvPr>
          <p:cNvSpPr/>
          <p:nvPr/>
        </p:nvSpPr>
        <p:spPr>
          <a:xfrm>
            <a:off x="6407491" y="1185613"/>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Oct 15</a:t>
            </a:r>
          </a:p>
        </p:txBody>
      </p:sp>
      <p:sp>
        <p:nvSpPr>
          <p:cNvPr id="79" name="Rectangle: Rounded Corners 78">
            <a:extLst>
              <a:ext uri="{FF2B5EF4-FFF2-40B4-BE49-F238E27FC236}">
                <a16:creationId xmlns:a16="http://schemas.microsoft.com/office/drawing/2014/main" id="{1EBE9692-50FD-42DA-B71F-044D79F403D8}"/>
              </a:ext>
              <a:ext uri="{C183D7F6-B498-43B3-948B-1728B52AA6E4}">
                <adec:decorative xmlns:adec="http://schemas.microsoft.com/office/drawing/2017/decorative" val="1"/>
              </a:ext>
            </a:extLst>
          </p:cNvPr>
          <p:cNvSpPr/>
          <p:nvPr/>
        </p:nvSpPr>
        <p:spPr>
          <a:xfrm>
            <a:off x="7315146" y="2508563"/>
            <a:ext cx="3264614" cy="740997"/>
          </a:xfrm>
          <a:prstGeom prst="roundRect">
            <a:avLst>
              <a:gd name="adj" fmla="val 5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No Social or </a:t>
            </a:r>
            <a:r>
              <a:rPr lang="en-US" sz="1600" dirty="0">
                <a:solidFill>
                  <a:prstClr val="white"/>
                </a:solidFill>
                <a:latin typeface="Segoe UI Light"/>
              </a:rPr>
              <a:t>online</a:t>
            </a:r>
            <a:r>
              <a:rPr kumimoji="0" lang="en-US" sz="1600" b="0" i="0" u="none" strike="noStrike" kern="1200" cap="none" spc="0" normalizeH="0" baseline="0" noProof="0" dirty="0">
                <a:ln>
                  <a:noFill/>
                </a:ln>
                <a:solidFill>
                  <a:prstClr val="white"/>
                </a:solidFill>
                <a:effectLst/>
                <a:uLnTx/>
                <a:uFillTx/>
                <a:latin typeface="Segoe UI Light"/>
                <a:ea typeface="+mn-ea"/>
                <a:cs typeface="+mn-cs"/>
              </a:rPr>
              <a:t> Presence</a:t>
            </a:r>
          </a:p>
        </p:txBody>
      </p:sp>
      <p:sp>
        <p:nvSpPr>
          <p:cNvPr id="80" name="Oval 79">
            <a:extLst>
              <a:ext uri="{FF2B5EF4-FFF2-40B4-BE49-F238E27FC236}">
                <a16:creationId xmlns:a16="http://schemas.microsoft.com/office/drawing/2014/main" id="{4A035F44-DDBA-4F35-BAAC-B55E29F02AD7}"/>
              </a:ext>
              <a:ext uri="{C183D7F6-B498-43B3-948B-1728B52AA6E4}">
                <adec:decorative xmlns:adec="http://schemas.microsoft.com/office/drawing/2017/decorative" val="1"/>
              </a:ext>
            </a:extLst>
          </p:cNvPr>
          <p:cNvSpPr/>
          <p:nvPr/>
        </p:nvSpPr>
        <p:spPr>
          <a:xfrm>
            <a:off x="6375348" y="2409161"/>
            <a:ext cx="939800" cy="93980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Mar 16</a:t>
            </a:r>
          </a:p>
        </p:txBody>
      </p:sp>
      <p:sp>
        <p:nvSpPr>
          <p:cNvPr id="81" name="Rectangle: Rounded Corners 80">
            <a:extLst>
              <a:ext uri="{FF2B5EF4-FFF2-40B4-BE49-F238E27FC236}">
                <a16:creationId xmlns:a16="http://schemas.microsoft.com/office/drawing/2014/main" id="{3159BAB1-E2BA-4F09-8A19-02114C285433}"/>
              </a:ext>
              <a:ext uri="{C183D7F6-B498-43B3-948B-1728B52AA6E4}">
                <adec:decorative xmlns:adec="http://schemas.microsoft.com/office/drawing/2017/decorative" val="1"/>
              </a:ext>
            </a:extLst>
          </p:cNvPr>
          <p:cNvSpPr/>
          <p:nvPr/>
        </p:nvSpPr>
        <p:spPr>
          <a:xfrm>
            <a:off x="7315146" y="3735256"/>
            <a:ext cx="3232529" cy="740997"/>
          </a:xfrm>
          <a:prstGeom prst="roundRect">
            <a:avLst>
              <a:gd name="adj" fmla="val 5000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Segoe UI Light"/>
              </a:rPr>
              <a:t>Website Out-Of-Date</a:t>
            </a:r>
            <a:endParaRPr kumimoji="0" lang="en-US" sz="1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82" name="Oval 81">
            <a:extLst>
              <a:ext uri="{FF2B5EF4-FFF2-40B4-BE49-F238E27FC236}">
                <a16:creationId xmlns:a16="http://schemas.microsoft.com/office/drawing/2014/main" id="{B03711EB-EB1A-408B-9CCF-CFE930AE818F}"/>
              </a:ext>
              <a:ext uri="{C183D7F6-B498-43B3-948B-1728B52AA6E4}">
                <adec:decorative xmlns:adec="http://schemas.microsoft.com/office/drawing/2017/decorative" val="1"/>
              </a:ext>
            </a:extLst>
          </p:cNvPr>
          <p:cNvSpPr/>
          <p:nvPr/>
        </p:nvSpPr>
        <p:spPr>
          <a:xfrm>
            <a:off x="6407491" y="3635854"/>
            <a:ext cx="939800" cy="9398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Segoe UI Light"/>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18</a:t>
            </a:r>
          </a:p>
        </p:txBody>
      </p:sp>
      <p:sp>
        <p:nvSpPr>
          <p:cNvPr id="83" name="Rectangle: Rounded Corners 82">
            <a:extLst>
              <a:ext uri="{FF2B5EF4-FFF2-40B4-BE49-F238E27FC236}">
                <a16:creationId xmlns:a16="http://schemas.microsoft.com/office/drawing/2014/main" id="{9AEBC02C-EF11-4D09-87D6-88D9AD99F986}"/>
              </a:ext>
              <a:ext uri="{C183D7F6-B498-43B3-948B-1728B52AA6E4}">
                <adec:decorative xmlns:adec="http://schemas.microsoft.com/office/drawing/2017/decorative" val="1"/>
              </a:ext>
            </a:extLst>
          </p:cNvPr>
          <p:cNvSpPr/>
          <p:nvPr/>
        </p:nvSpPr>
        <p:spPr>
          <a:xfrm>
            <a:off x="7315146" y="4922903"/>
            <a:ext cx="3232529" cy="740997"/>
          </a:xfrm>
          <a:prstGeom prst="roundRect">
            <a:avLst>
              <a:gd name="adj" fmla="val 5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Meeting : CDL TrackR App Upgrade</a:t>
            </a:r>
          </a:p>
        </p:txBody>
      </p:sp>
      <p:sp>
        <p:nvSpPr>
          <p:cNvPr id="84" name="Oval 83">
            <a:extLst>
              <a:ext uri="{FF2B5EF4-FFF2-40B4-BE49-F238E27FC236}">
                <a16:creationId xmlns:a16="http://schemas.microsoft.com/office/drawing/2014/main" id="{0A5A0C7D-401B-453C-A133-F8092583B78A}"/>
              </a:ext>
              <a:ext uri="{C183D7F6-B498-43B3-948B-1728B52AA6E4}">
                <adec:decorative xmlns:adec="http://schemas.microsoft.com/office/drawing/2017/decorative" val="1"/>
              </a:ext>
            </a:extLst>
          </p:cNvPr>
          <p:cNvSpPr/>
          <p:nvPr/>
        </p:nvSpPr>
        <p:spPr>
          <a:xfrm>
            <a:off x="6407491" y="4865198"/>
            <a:ext cx="939800" cy="93980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April</a:t>
            </a:r>
          </a:p>
        </p:txBody>
      </p:sp>
      <p:sp>
        <p:nvSpPr>
          <p:cNvPr id="23" name="Rectangle: Rounded Corners 22">
            <a:extLst>
              <a:ext uri="{FF2B5EF4-FFF2-40B4-BE49-F238E27FC236}">
                <a16:creationId xmlns:a16="http://schemas.microsoft.com/office/drawing/2014/main" id="{93B58F4E-91DF-443D-BC4C-6E16C36A134F}"/>
              </a:ext>
              <a:ext uri="{C183D7F6-B498-43B3-948B-1728B52AA6E4}">
                <adec:decorative xmlns:adec="http://schemas.microsoft.com/office/drawing/2017/decorative" val="1"/>
              </a:ext>
            </a:extLst>
          </p:cNvPr>
          <p:cNvSpPr/>
          <p:nvPr/>
        </p:nvSpPr>
        <p:spPr>
          <a:xfrm>
            <a:off x="1644325" y="1293502"/>
            <a:ext cx="3328786" cy="740997"/>
          </a:xfrm>
          <a:prstGeom prst="roundRect">
            <a:avLst>
              <a:gd name="adj" fmla="val 5000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CDL Ongoing Business</a:t>
            </a:r>
          </a:p>
        </p:txBody>
      </p:sp>
      <p:sp>
        <p:nvSpPr>
          <p:cNvPr id="24" name="Oval 23">
            <a:extLst>
              <a:ext uri="{FF2B5EF4-FFF2-40B4-BE49-F238E27FC236}">
                <a16:creationId xmlns:a16="http://schemas.microsoft.com/office/drawing/2014/main" id="{B5D4A518-9F6F-4FAD-8E67-DDE9AA5A5B73}"/>
              </a:ext>
              <a:ext uri="{C183D7F6-B498-43B3-948B-1728B52AA6E4}">
                <adec:decorative xmlns:adec="http://schemas.microsoft.com/office/drawing/2017/decorative" val="1"/>
              </a:ext>
            </a:extLst>
          </p:cNvPr>
          <p:cNvSpPr/>
          <p:nvPr/>
        </p:nvSpPr>
        <p:spPr>
          <a:xfrm>
            <a:off x="704525" y="1194100"/>
            <a:ext cx="939800" cy="9398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2004</a:t>
            </a:r>
          </a:p>
        </p:txBody>
      </p:sp>
      <p:sp>
        <p:nvSpPr>
          <p:cNvPr id="25" name="Rectangle: Rounded Corners 24">
            <a:extLst>
              <a:ext uri="{FF2B5EF4-FFF2-40B4-BE49-F238E27FC236}">
                <a16:creationId xmlns:a16="http://schemas.microsoft.com/office/drawing/2014/main" id="{04E74CE0-D59A-4BCB-BDB1-3C40E45A6874}"/>
              </a:ext>
              <a:ext uri="{C183D7F6-B498-43B3-948B-1728B52AA6E4}">
                <adec:decorative xmlns:adec="http://schemas.microsoft.com/office/drawing/2017/decorative" val="1"/>
              </a:ext>
            </a:extLst>
          </p:cNvPr>
          <p:cNvSpPr/>
          <p:nvPr/>
        </p:nvSpPr>
        <p:spPr>
          <a:xfrm>
            <a:off x="1612240" y="2517050"/>
            <a:ext cx="3360871" cy="740997"/>
          </a:xfrm>
          <a:prstGeom prst="roundRect">
            <a:avLst>
              <a:gd name="adj" fmla="val 5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Segoe UI Light"/>
              </a:rPr>
              <a:t>TRACKR Launch Event</a:t>
            </a:r>
            <a:r>
              <a:rPr kumimoji="0" lang="en-US" sz="1600" b="0" i="0" u="none" strike="noStrike" kern="1200" cap="none" spc="0" normalizeH="0" baseline="0" noProof="0" dirty="0">
                <a:ln>
                  <a:noFill/>
                </a:ln>
                <a:solidFill>
                  <a:prstClr val="white"/>
                </a:solidFill>
                <a:effectLst/>
                <a:uLnTx/>
                <a:uFillTx/>
                <a:latin typeface="Segoe UI Light"/>
                <a:ea typeface="+mn-ea"/>
                <a:cs typeface="+mn-cs"/>
              </a:rPr>
              <a:t> </a:t>
            </a:r>
          </a:p>
        </p:txBody>
      </p:sp>
      <p:sp>
        <p:nvSpPr>
          <p:cNvPr id="26" name="Oval 25">
            <a:extLst>
              <a:ext uri="{FF2B5EF4-FFF2-40B4-BE49-F238E27FC236}">
                <a16:creationId xmlns:a16="http://schemas.microsoft.com/office/drawing/2014/main" id="{5D8E3781-A746-41A3-8635-48F2340B43B9}"/>
              </a:ext>
              <a:ext uri="{C183D7F6-B498-43B3-948B-1728B52AA6E4}">
                <adec:decorative xmlns:adec="http://schemas.microsoft.com/office/drawing/2017/decorative" val="1"/>
              </a:ext>
            </a:extLst>
          </p:cNvPr>
          <p:cNvSpPr/>
          <p:nvPr/>
        </p:nvSpPr>
        <p:spPr>
          <a:xfrm>
            <a:off x="688424" y="2417648"/>
            <a:ext cx="939800" cy="93980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Segoe UI Light"/>
              </a:rPr>
              <a:t>Feb 10</a:t>
            </a: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7" name="Rectangle: Rounded Corners 26">
            <a:extLst>
              <a:ext uri="{FF2B5EF4-FFF2-40B4-BE49-F238E27FC236}">
                <a16:creationId xmlns:a16="http://schemas.microsoft.com/office/drawing/2014/main" id="{2AE2CDDA-CCF3-4A6D-9A43-23A72FFAB5BF}"/>
              </a:ext>
              <a:ext uri="{C183D7F6-B498-43B3-948B-1728B52AA6E4}">
                <adec:decorative xmlns:adec="http://schemas.microsoft.com/office/drawing/2017/decorative" val="1"/>
              </a:ext>
            </a:extLst>
          </p:cNvPr>
          <p:cNvSpPr/>
          <p:nvPr/>
        </p:nvSpPr>
        <p:spPr>
          <a:xfrm>
            <a:off x="1628224" y="3743743"/>
            <a:ext cx="3360871" cy="740997"/>
          </a:xfrm>
          <a:prstGeom prst="roundRect">
            <a:avLst>
              <a:gd name="adj" fmla="val 5000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Bankruptcy news started</a:t>
            </a:r>
          </a:p>
        </p:txBody>
      </p:sp>
      <p:sp>
        <p:nvSpPr>
          <p:cNvPr id="28" name="Oval 27">
            <a:extLst>
              <a:ext uri="{FF2B5EF4-FFF2-40B4-BE49-F238E27FC236}">
                <a16:creationId xmlns:a16="http://schemas.microsoft.com/office/drawing/2014/main" id="{24987487-2A11-4561-87F6-A1058B3EADC5}"/>
              </a:ext>
              <a:ext uri="{C183D7F6-B498-43B3-948B-1728B52AA6E4}">
                <adec:decorative xmlns:adec="http://schemas.microsoft.com/office/drawing/2017/decorative" val="1"/>
              </a:ext>
            </a:extLst>
          </p:cNvPr>
          <p:cNvSpPr/>
          <p:nvPr/>
        </p:nvSpPr>
        <p:spPr>
          <a:xfrm>
            <a:off x="704525" y="3644341"/>
            <a:ext cx="939800" cy="9398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Segoe UI Light"/>
              </a:rPr>
              <a:t>Feb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Segoe UI Light"/>
              </a:rPr>
              <a:t>15</a:t>
            </a: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9" name="Rectangle: Rounded Corners 28">
            <a:extLst>
              <a:ext uri="{FF2B5EF4-FFF2-40B4-BE49-F238E27FC236}">
                <a16:creationId xmlns:a16="http://schemas.microsoft.com/office/drawing/2014/main" id="{7774106F-A8BF-47A7-BFF9-1E882B217D81}"/>
              </a:ext>
              <a:ext uri="{C183D7F6-B498-43B3-948B-1728B52AA6E4}">
                <adec:decorative xmlns:adec="http://schemas.microsoft.com/office/drawing/2017/decorative" val="1"/>
              </a:ext>
            </a:extLst>
          </p:cNvPr>
          <p:cNvSpPr/>
          <p:nvPr/>
        </p:nvSpPr>
        <p:spPr>
          <a:xfrm>
            <a:off x="1612182" y="4931390"/>
            <a:ext cx="3376913" cy="740997"/>
          </a:xfrm>
          <a:prstGeom prst="roundRect">
            <a:avLst>
              <a:gd name="adj" fmla="val 5000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TRACKR Social Media Marketing Team Released</a:t>
            </a:r>
          </a:p>
        </p:txBody>
      </p:sp>
      <p:sp>
        <p:nvSpPr>
          <p:cNvPr id="30" name="Oval 29">
            <a:extLst>
              <a:ext uri="{FF2B5EF4-FFF2-40B4-BE49-F238E27FC236}">
                <a16:creationId xmlns:a16="http://schemas.microsoft.com/office/drawing/2014/main" id="{AEA81573-357D-4477-BDA4-9F26C477E64E}"/>
              </a:ext>
              <a:ext uri="{C183D7F6-B498-43B3-948B-1728B52AA6E4}">
                <adec:decorative xmlns:adec="http://schemas.microsoft.com/office/drawing/2017/decorative" val="1"/>
              </a:ext>
            </a:extLst>
          </p:cNvPr>
          <p:cNvSpPr/>
          <p:nvPr/>
        </p:nvSpPr>
        <p:spPr>
          <a:xfrm>
            <a:off x="672382" y="4871034"/>
            <a:ext cx="939800" cy="93980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Mar 8</a:t>
            </a:r>
          </a:p>
        </p:txBody>
      </p:sp>
      <p:sp>
        <p:nvSpPr>
          <p:cNvPr id="31" name="Rectangle: Rounded Corners 30">
            <a:extLst>
              <a:ext uri="{FF2B5EF4-FFF2-40B4-BE49-F238E27FC236}">
                <a16:creationId xmlns:a16="http://schemas.microsoft.com/office/drawing/2014/main" id="{A9D84E8E-3CA5-433F-AF51-B70B3BD01087}"/>
              </a:ext>
              <a:ext uri="{C183D7F6-B498-43B3-948B-1728B52AA6E4}">
                <adec:decorative xmlns:adec="http://schemas.microsoft.com/office/drawing/2017/decorative" val="1"/>
              </a:ext>
            </a:extLst>
          </p:cNvPr>
          <p:cNvSpPr/>
          <p:nvPr/>
        </p:nvSpPr>
        <p:spPr>
          <a:xfrm>
            <a:off x="7315147" y="1301524"/>
            <a:ext cx="3232528" cy="740997"/>
          </a:xfrm>
          <a:prstGeom prst="roundRect">
            <a:avLst>
              <a:gd name="adj" fmla="val 5000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Customer Complaints </a:t>
            </a:r>
          </a:p>
        </p:txBody>
      </p:sp>
      <p:sp>
        <p:nvSpPr>
          <p:cNvPr id="32" name="Oval 31">
            <a:extLst>
              <a:ext uri="{FF2B5EF4-FFF2-40B4-BE49-F238E27FC236}">
                <a16:creationId xmlns:a16="http://schemas.microsoft.com/office/drawing/2014/main" id="{07D4393A-7D8E-400E-B7F7-28883C3F8441}"/>
              </a:ext>
              <a:ext uri="{C183D7F6-B498-43B3-948B-1728B52AA6E4}">
                <adec:decorative xmlns:adec="http://schemas.microsoft.com/office/drawing/2017/decorative" val="1"/>
              </a:ext>
            </a:extLst>
          </p:cNvPr>
          <p:cNvSpPr/>
          <p:nvPr/>
        </p:nvSpPr>
        <p:spPr>
          <a:xfrm>
            <a:off x="6407491" y="1202122"/>
            <a:ext cx="939800" cy="9398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15</a:t>
            </a:r>
          </a:p>
        </p:txBody>
      </p:sp>
    </p:spTree>
    <p:extLst>
      <p:ext uri="{BB962C8B-B14F-4D97-AF65-F5344CB8AC3E}">
        <p14:creationId xmlns:p14="http://schemas.microsoft.com/office/powerpoint/2010/main" val="329971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09FF-FAD3-41CE-A085-601996AC1F21}"/>
              </a:ext>
            </a:extLst>
          </p:cNvPr>
          <p:cNvSpPr>
            <a:spLocks noGrp="1"/>
          </p:cNvSpPr>
          <p:nvPr>
            <p:ph type="ctrTitle"/>
          </p:nvPr>
        </p:nvSpPr>
        <p:spPr>
          <a:xfrm>
            <a:off x="1524000" y="1933354"/>
            <a:ext cx="9144000" cy="2764028"/>
          </a:xfrm>
          <a:solidFill>
            <a:schemeClr val="accent2"/>
          </a:solidFill>
        </p:spPr>
        <p:txBody>
          <a:bodyPr anchor="ctr">
            <a:normAutofit/>
          </a:bodyPr>
          <a:lstStyle/>
          <a:p>
            <a:r>
              <a:rPr lang="en-CA" sz="7200" dirty="0">
                <a:solidFill>
                  <a:srgbClr val="FFFFFF"/>
                </a:solidFill>
              </a:rPr>
              <a:t>Client Project Plan</a:t>
            </a:r>
          </a:p>
        </p:txBody>
      </p:sp>
    </p:spTree>
    <p:extLst>
      <p:ext uri="{BB962C8B-B14F-4D97-AF65-F5344CB8AC3E}">
        <p14:creationId xmlns:p14="http://schemas.microsoft.com/office/powerpoint/2010/main" val="2329738467"/>
      </p:ext>
    </p:extLst>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48FDB6-8179-4DD8-93EE-C55BD6AF82A9}"/>
              </a:ext>
            </a:extLst>
          </p:cNvPr>
          <p:cNvSpPr>
            <a:spLocks noGrp="1"/>
          </p:cNvSpPr>
          <p:nvPr>
            <p:ph idx="1"/>
          </p:nvPr>
        </p:nvSpPr>
        <p:spPr>
          <a:xfrm>
            <a:off x="643468" y="2638043"/>
            <a:ext cx="3363974" cy="3415623"/>
          </a:xfrm>
        </p:spPr>
        <p:txBody>
          <a:bodyPr>
            <a:normAutofit/>
          </a:bodyPr>
          <a:lstStyle/>
          <a:p>
            <a:endParaRPr lang="en-US" sz="2000"/>
          </a:p>
          <a:p>
            <a:pPr marL="0" indent="0">
              <a:buNone/>
            </a:pPr>
            <a:endParaRPr lang="en-US" sz="2000" dirty="0"/>
          </a:p>
        </p:txBody>
      </p:sp>
      <p:pic>
        <p:nvPicPr>
          <p:cNvPr id="5" name="Picture 4" descr="A screenshot of a cell phone&#10;&#10;Description automatically generated">
            <a:extLst>
              <a:ext uri="{FF2B5EF4-FFF2-40B4-BE49-F238E27FC236}">
                <a16:creationId xmlns:a16="http://schemas.microsoft.com/office/drawing/2014/main" id="{AC220CF9-76B8-4165-8A23-81283BAF4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11219632" cy="4545494"/>
          </a:xfrm>
          <a:prstGeom prst="rect">
            <a:avLst/>
          </a:prstGeom>
        </p:spPr>
      </p:pic>
      <p:sp>
        <p:nvSpPr>
          <p:cNvPr id="6" name="Title 5">
            <a:extLst>
              <a:ext uri="{FF2B5EF4-FFF2-40B4-BE49-F238E27FC236}">
                <a16:creationId xmlns:a16="http://schemas.microsoft.com/office/drawing/2014/main" id="{091A1C8D-09F3-4418-AC2A-A3D18E62796A}"/>
              </a:ext>
            </a:extLst>
          </p:cNvPr>
          <p:cNvSpPr>
            <a:spLocks noGrp="1"/>
          </p:cNvSpPr>
          <p:nvPr>
            <p:ph type="title"/>
          </p:nvPr>
        </p:nvSpPr>
        <p:spPr>
          <a:xfrm>
            <a:off x="838200" y="621818"/>
            <a:ext cx="10515600" cy="1068870"/>
          </a:xfrm>
          <a:solidFill>
            <a:schemeClr val="accent2"/>
          </a:solidFill>
        </p:spPr>
        <p:txBody>
          <a:bodyPr numCol="2">
            <a:normAutofit fontScale="90000"/>
          </a:bodyPr>
          <a:lstStyle/>
          <a:p>
            <a:pPr algn="ctr"/>
            <a:r>
              <a:rPr lang="en-US" dirty="0">
                <a:solidFill>
                  <a:srgbClr val="FFFFFF"/>
                </a:solidFill>
              </a:rPr>
              <a:t>                               </a:t>
            </a:r>
            <a:r>
              <a:rPr lang="en-US" sz="4900" dirty="0">
                <a:solidFill>
                  <a:srgbClr val="FFFFFF"/>
                </a:solidFill>
              </a:rPr>
              <a:t>Budget</a:t>
            </a:r>
            <a:br>
              <a:rPr lang="en-US" dirty="0"/>
            </a:br>
            <a:endParaRPr lang="en-CA" dirty="0"/>
          </a:p>
        </p:txBody>
      </p:sp>
    </p:spTree>
    <p:extLst>
      <p:ext uri="{BB962C8B-B14F-4D97-AF65-F5344CB8AC3E}">
        <p14:creationId xmlns:p14="http://schemas.microsoft.com/office/powerpoint/2010/main" val="94177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48FDB6-8179-4DD8-93EE-C55BD6AF82A9}"/>
              </a:ext>
            </a:extLst>
          </p:cNvPr>
          <p:cNvSpPr>
            <a:spLocks noGrp="1"/>
          </p:cNvSpPr>
          <p:nvPr>
            <p:ph idx="1"/>
          </p:nvPr>
        </p:nvSpPr>
        <p:spPr>
          <a:xfrm>
            <a:off x="643468" y="2638043"/>
            <a:ext cx="3363974" cy="3415623"/>
          </a:xfrm>
        </p:spPr>
        <p:txBody>
          <a:bodyPr>
            <a:normAutofit/>
          </a:bodyPr>
          <a:lstStyle/>
          <a:p>
            <a:endParaRPr lang="en-US" sz="2000"/>
          </a:p>
          <a:p>
            <a:pPr marL="0" indent="0">
              <a:buNone/>
            </a:pPr>
            <a:endParaRPr lang="en-US" sz="2000" dirty="0"/>
          </a:p>
        </p:txBody>
      </p:sp>
      <p:pic>
        <p:nvPicPr>
          <p:cNvPr id="7" name="Content Placeholder 4" descr="A screenshot of a cell phone&#10;&#10;Description automatically generated">
            <a:extLst>
              <a:ext uri="{FF2B5EF4-FFF2-40B4-BE49-F238E27FC236}">
                <a16:creationId xmlns:a16="http://schemas.microsoft.com/office/drawing/2014/main" id="{B4F8E15D-95AB-4070-83B9-309540FA4EA6}"/>
              </a:ext>
            </a:extLst>
          </p:cNvPr>
          <p:cNvPicPr>
            <a:picLocks noChangeAspect="1"/>
          </p:cNvPicPr>
          <p:nvPr/>
        </p:nvPicPr>
        <p:blipFill rotWithShape="1">
          <a:blip r:embed="rId2">
            <a:extLst>
              <a:ext uri="{28A0092B-C50C-407E-A947-70E740481C1C}">
                <a14:useLocalDpi xmlns:a14="http://schemas.microsoft.com/office/drawing/2010/main" val="0"/>
              </a:ext>
            </a:extLst>
          </a:blip>
          <a:srcRect r="2147"/>
          <a:stretch/>
        </p:blipFill>
        <p:spPr>
          <a:xfrm>
            <a:off x="838200" y="1083964"/>
            <a:ext cx="10515600" cy="5071110"/>
          </a:xfrm>
          <a:prstGeom prst="rect">
            <a:avLst/>
          </a:prstGeom>
        </p:spPr>
      </p:pic>
      <p:sp>
        <p:nvSpPr>
          <p:cNvPr id="6" name="Title 5">
            <a:extLst>
              <a:ext uri="{FF2B5EF4-FFF2-40B4-BE49-F238E27FC236}">
                <a16:creationId xmlns:a16="http://schemas.microsoft.com/office/drawing/2014/main" id="{091A1C8D-09F3-4418-AC2A-A3D18E62796A}"/>
              </a:ext>
            </a:extLst>
          </p:cNvPr>
          <p:cNvSpPr>
            <a:spLocks noGrp="1"/>
          </p:cNvSpPr>
          <p:nvPr>
            <p:ph type="title"/>
          </p:nvPr>
        </p:nvSpPr>
        <p:spPr>
          <a:xfrm>
            <a:off x="838200" y="501426"/>
            <a:ext cx="10515600" cy="1068870"/>
          </a:xfrm>
          <a:solidFill>
            <a:schemeClr val="accent2"/>
          </a:solidFill>
        </p:spPr>
        <p:txBody>
          <a:bodyPr numCol="1">
            <a:normAutofit/>
          </a:bodyPr>
          <a:lstStyle/>
          <a:p>
            <a:pPr algn="ctr"/>
            <a:r>
              <a:rPr lang="en-US" dirty="0">
                <a:solidFill>
                  <a:srgbClr val="FFFFFF"/>
                </a:solidFill>
              </a:rPr>
              <a:t>Budget Estimates</a:t>
            </a:r>
            <a:endParaRPr lang="en-CA" dirty="0"/>
          </a:p>
        </p:txBody>
      </p:sp>
    </p:spTree>
    <p:extLst>
      <p:ext uri="{BB962C8B-B14F-4D97-AF65-F5344CB8AC3E}">
        <p14:creationId xmlns:p14="http://schemas.microsoft.com/office/powerpoint/2010/main" val="31665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Project Plan</a:t>
            </a:r>
            <a:endParaRPr lang="en-CA" dirty="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E1C34FAC-B9BA-400E-BE9C-F242D1B453FB}"/>
              </a:ext>
            </a:extLst>
          </p:cNvPr>
          <p:cNvGraphicFramePr>
            <a:graphicFrameLocks noGrp="1"/>
          </p:cNvGraphicFramePr>
          <p:nvPr>
            <p:ph idx="1"/>
            <p:extLst>
              <p:ext uri="{D42A27DB-BD31-4B8C-83A1-F6EECF244321}">
                <p14:modId xmlns:p14="http://schemas.microsoft.com/office/powerpoint/2010/main" val="2283562747"/>
              </p:ext>
            </p:extLst>
          </p:nvPr>
        </p:nvGraphicFramePr>
        <p:xfrm>
          <a:off x="4767928" y="441440"/>
          <a:ext cx="6006089" cy="5588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54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Coaching Plan</a:t>
            </a:r>
            <a:endParaRPr lang="en-CA" dirty="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47308" y="29116"/>
            <a:ext cx="6906491" cy="5585619"/>
          </a:xfrm>
        </p:spPr>
        <p:txBody>
          <a:bodyPr anchor="ctr">
            <a:normAutofit/>
          </a:bodyPr>
          <a:lstStyle/>
          <a:p>
            <a:pPr marL="0" indent="0">
              <a:buNone/>
            </a:pPr>
            <a:r>
              <a:rPr lang="en-US" dirty="0"/>
              <a:t>Coaching plan for VP’s by the business analyst team for:</a:t>
            </a:r>
          </a:p>
          <a:p>
            <a:pPr marL="514350" indent="-514350">
              <a:buAutoNum type="arabicPeriod"/>
            </a:pPr>
            <a:r>
              <a:rPr lang="en-US" dirty="0"/>
              <a:t>Facilities</a:t>
            </a:r>
          </a:p>
          <a:p>
            <a:pPr marL="514350" indent="-514350">
              <a:buAutoNum type="arabicPeriod"/>
            </a:pPr>
            <a:r>
              <a:rPr lang="en-US" dirty="0"/>
              <a:t>Production</a:t>
            </a:r>
          </a:p>
          <a:p>
            <a:pPr marL="514350" indent="-514350">
              <a:buAutoNum type="arabicPeriod"/>
            </a:pPr>
            <a:r>
              <a:rPr lang="en-US" dirty="0"/>
              <a:t>IT</a:t>
            </a:r>
          </a:p>
          <a:p>
            <a:pPr marL="514350" indent="-514350">
              <a:buAutoNum type="arabicPeriod"/>
            </a:pPr>
            <a:endParaRPr lang="en-CA" dirty="0"/>
          </a:p>
        </p:txBody>
      </p:sp>
    </p:spTree>
    <p:extLst>
      <p:ext uri="{BB962C8B-B14F-4D97-AF65-F5344CB8AC3E}">
        <p14:creationId xmlns:p14="http://schemas.microsoft.com/office/powerpoint/2010/main" val="407560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Possible Future Suggestions</a:t>
            </a:r>
            <a:endParaRPr lang="en-CA" dirty="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6365C3F0-D34B-4245-930A-F59B8042DDCC}"/>
              </a:ext>
            </a:extLst>
          </p:cNvPr>
          <p:cNvGraphicFramePr>
            <a:graphicFrameLocks noGrp="1"/>
          </p:cNvGraphicFramePr>
          <p:nvPr>
            <p:ph idx="1"/>
            <p:extLst>
              <p:ext uri="{D42A27DB-BD31-4B8C-83A1-F6EECF244321}">
                <p14:modId xmlns:p14="http://schemas.microsoft.com/office/powerpoint/2010/main" val="3446504234"/>
              </p:ext>
            </p:extLst>
          </p:nvPr>
        </p:nvGraphicFramePr>
        <p:xfrm>
          <a:off x="4167272" y="412888"/>
          <a:ext cx="6907212" cy="5586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906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09FF-FAD3-41CE-A085-601996AC1F21}"/>
              </a:ext>
            </a:extLst>
          </p:cNvPr>
          <p:cNvSpPr>
            <a:spLocks noGrp="1"/>
          </p:cNvSpPr>
          <p:nvPr>
            <p:ph type="ctrTitle"/>
          </p:nvPr>
        </p:nvSpPr>
        <p:spPr>
          <a:xfrm>
            <a:off x="1524000" y="1933354"/>
            <a:ext cx="9144000" cy="2764028"/>
          </a:xfrm>
          <a:solidFill>
            <a:schemeClr val="accent2"/>
          </a:solidFill>
        </p:spPr>
        <p:txBody>
          <a:bodyPr anchor="ctr">
            <a:normAutofit/>
          </a:bodyPr>
          <a:lstStyle/>
          <a:p>
            <a:r>
              <a:rPr lang="en-CA" sz="7200" dirty="0">
                <a:solidFill>
                  <a:srgbClr val="FFFFFF"/>
                </a:solidFill>
              </a:rPr>
              <a:t>Measuring Success</a:t>
            </a:r>
          </a:p>
        </p:txBody>
      </p:sp>
    </p:spTree>
    <p:extLst>
      <p:ext uri="{BB962C8B-B14F-4D97-AF65-F5344CB8AC3E}">
        <p14:creationId xmlns:p14="http://schemas.microsoft.com/office/powerpoint/2010/main" val="2533480493"/>
      </p:ext>
    </p:extLst>
  </p:cSld>
  <p:clrMapOvr>
    <a:masterClrMapping/>
  </p:clrMapOvr>
  <p:transition spd="slow">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Risk Analysis</a:t>
            </a:r>
            <a:endParaRPr lang="en-CA" dirty="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1DEB8A-B67E-4933-905B-53E2A21DA15D}"/>
              </a:ext>
            </a:extLst>
          </p:cNvPr>
          <p:cNvSpPr>
            <a:spLocks noGrp="1"/>
          </p:cNvSpPr>
          <p:nvPr>
            <p:ph idx="1"/>
          </p:nvPr>
        </p:nvSpPr>
        <p:spPr>
          <a:xfrm>
            <a:off x="4447308" y="29116"/>
            <a:ext cx="6906491" cy="5585619"/>
          </a:xfrm>
        </p:spPr>
        <p:txBody>
          <a:bodyPr anchor="ctr">
            <a:normAutofit/>
          </a:bodyPr>
          <a:lstStyle/>
          <a:p>
            <a:r>
              <a:rPr lang="en-CA" dirty="0"/>
              <a:t>Online Security</a:t>
            </a:r>
          </a:p>
          <a:p>
            <a:r>
              <a:rPr lang="en-CA" dirty="0"/>
              <a:t>Fraudulent Chargebacks And Customer Disputes</a:t>
            </a:r>
          </a:p>
          <a:p>
            <a:r>
              <a:rPr lang="en-CA" dirty="0"/>
              <a:t>TrackR Devices are on the Retail Store Shelves</a:t>
            </a:r>
          </a:p>
          <a:p>
            <a:r>
              <a:rPr lang="en-CA" dirty="0"/>
              <a:t>Update Database</a:t>
            </a:r>
          </a:p>
        </p:txBody>
      </p:sp>
    </p:spTree>
    <p:extLst>
      <p:ext uri="{BB962C8B-B14F-4D97-AF65-F5344CB8AC3E}">
        <p14:creationId xmlns:p14="http://schemas.microsoft.com/office/powerpoint/2010/main" val="275650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Using Website to Sell or Support TrackR </a:t>
            </a:r>
            <a:endParaRPr lang="en-CA" dirty="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9" name="TextBox 2">
            <a:extLst>
              <a:ext uri="{FF2B5EF4-FFF2-40B4-BE49-F238E27FC236}">
                <a16:creationId xmlns:a16="http://schemas.microsoft.com/office/drawing/2014/main" id="{EB48C26F-4E7A-4F20-B331-BBB8682D945B}"/>
              </a:ext>
            </a:extLst>
          </p:cNvPr>
          <p:cNvGraphicFramePr/>
          <p:nvPr>
            <p:extLst>
              <p:ext uri="{D42A27DB-BD31-4B8C-83A1-F6EECF244321}">
                <p14:modId xmlns:p14="http://schemas.microsoft.com/office/powerpoint/2010/main" val="3355684372"/>
              </p:ext>
            </p:extLst>
          </p:nvPr>
        </p:nvGraphicFramePr>
        <p:xfrm>
          <a:off x="4342501" y="866480"/>
          <a:ext cx="6709812" cy="4474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179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Current CDL Marketing Scenario of Medical Imaging</a:t>
            </a:r>
            <a:endParaRPr lang="en-CA" dirty="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12" name="TextBox 3">
            <a:extLst>
              <a:ext uri="{FF2B5EF4-FFF2-40B4-BE49-F238E27FC236}">
                <a16:creationId xmlns:a16="http://schemas.microsoft.com/office/drawing/2014/main" id="{216EAED5-3DC7-4B7E-B7BE-72752EB3B2AC}"/>
              </a:ext>
            </a:extLst>
          </p:cNvPr>
          <p:cNvGraphicFramePr/>
          <p:nvPr>
            <p:extLst>
              <p:ext uri="{D42A27DB-BD31-4B8C-83A1-F6EECF244321}">
                <p14:modId xmlns:p14="http://schemas.microsoft.com/office/powerpoint/2010/main" val="1325894466"/>
              </p:ext>
            </p:extLst>
          </p:nvPr>
        </p:nvGraphicFramePr>
        <p:xfrm>
          <a:off x="3873982" y="719915"/>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907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F6E0B-F95B-4F9D-B2BA-989D4DC5A3CF}"/>
              </a:ext>
            </a:extLst>
          </p:cNvPr>
          <p:cNvSpPr>
            <a:spLocks noGrp="1"/>
          </p:cNvSpPr>
          <p:nvPr>
            <p:ph type="title"/>
          </p:nvPr>
        </p:nvSpPr>
        <p:spPr>
          <a:xfrm>
            <a:off x="686834" y="1153572"/>
            <a:ext cx="3200400" cy="4461163"/>
          </a:xfrm>
        </p:spPr>
        <p:txBody>
          <a:bodyPr>
            <a:normAutofit/>
          </a:bodyPr>
          <a:lstStyle/>
          <a:p>
            <a:r>
              <a:rPr lang="en-US" sz="4100" dirty="0">
                <a:solidFill>
                  <a:srgbClr val="FFFFFF"/>
                </a:solidFill>
              </a:rPr>
              <a:t>CDL Team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9" name="Diagram 8">
            <a:extLst>
              <a:ext uri="{FF2B5EF4-FFF2-40B4-BE49-F238E27FC236}">
                <a16:creationId xmlns:a16="http://schemas.microsoft.com/office/drawing/2014/main" id="{A3FAFA1B-ED7C-4C58-AADD-698290C3856E}"/>
              </a:ext>
            </a:extLst>
          </p:cNvPr>
          <p:cNvGraphicFramePr/>
          <p:nvPr/>
        </p:nvGraphicFramePr>
        <p:xfrm>
          <a:off x="4013562" y="486287"/>
          <a:ext cx="6800212"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400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E262-6645-428C-B6AD-96C8F8F7054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Web Technologies Used For CDL</a:t>
            </a:r>
            <a:endParaRPr lang="en-CA" dirty="0">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8" name="TextBox 3">
            <a:extLst>
              <a:ext uri="{FF2B5EF4-FFF2-40B4-BE49-F238E27FC236}">
                <a16:creationId xmlns:a16="http://schemas.microsoft.com/office/drawing/2014/main" id="{2E4E083E-C331-471C-AAEE-19D44BF9995A}"/>
              </a:ext>
            </a:extLst>
          </p:cNvPr>
          <p:cNvGraphicFramePr/>
          <p:nvPr>
            <p:extLst>
              <p:ext uri="{D42A27DB-BD31-4B8C-83A1-F6EECF244321}">
                <p14:modId xmlns:p14="http://schemas.microsoft.com/office/powerpoint/2010/main" val="1653972454"/>
              </p:ext>
            </p:extLst>
          </p:nvPr>
        </p:nvGraphicFramePr>
        <p:xfrm>
          <a:off x="4360274" y="102958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511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sign&#10;&#10;Description automatically generated">
            <a:extLst>
              <a:ext uri="{FF2B5EF4-FFF2-40B4-BE49-F238E27FC236}">
                <a16:creationId xmlns:a16="http://schemas.microsoft.com/office/drawing/2014/main" id="{8CAD439F-EB54-45A0-B8F3-73A0CB054FF2}"/>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06"/>
          <a:stretch/>
        </p:blipFill>
        <p:spPr>
          <a:xfrm>
            <a:off x="20" y="10"/>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26"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7"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49E7D7B6-9D7B-4397-AB30-B1C8106D8A78}"/>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the-patch-kas.blogspot.com/2010_08_01_archive.html">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CA" sz="700">
              <a:solidFill>
                <a:srgbClr val="FFFFFF"/>
              </a:solidFill>
            </a:endParaRPr>
          </a:p>
        </p:txBody>
      </p:sp>
    </p:spTree>
    <p:extLst>
      <p:ext uri="{BB962C8B-B14F-4D97-AF65-F5344CB8AC3E}">
        <p14:creationId xmlns:p14="http://schemas.microsoft.com/office/powerpoint/2010/main" val="1744147862"/>
      </p:ext>
    </p:extLst>
  </p:cSld>
  <p:clrMapOvr>
    <a:masterClrMapping/>
  </p:clrMapOvr>
  <p:transition spd="slow">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9635-DDD8-4217-9D4F-2431D97A2BE4}"/>
              </a:ext>
            </a:extLst>
          </p:cNvPr>
          <p:cNvSpPr>
            <a:spLocks noGrp="1"/>
          </p:cNvSpPr>
          <p:nvPr>
            <p:ph type="title"/>
          </p:nvPr>
        </p:nvSpPr>
        <p:spPr>
          <a:xfrm>
            <a:off x="838200" y="365126"/>
            <a:ext cx="10515600" cy="787814"/>
          </a:xfrm>
          <a:solidFill>
            <a:schemeClr val="accent2"/>
          </a:solidFill>
        </p:spPr>
        <p:txBody>
          <a:bodyPr/>
          <a:lstStyle/>
          <a:p>
            <a:r>
              <a:rPr lang="en-CA" dirty="0">
                <a:solidFill>
                  <a:srgbClr val="FFFFFF"/>
                </a:solidFill>
              </a:rPr>
              <a:t>References</a:t>
            </a:r>
          </a:p>
        </p:txBody>
      </p:sp>
      <p:sp>
        <p:nvSpPr>
          <p:cNvPr id="3" name="Content Placeholder 2">
            <a:extLst>
              <a:ext uri="{FF2B5EF4-FFF2-40B4-BE49-F238E27FC236}">
                <a16:creationId xmlns:a16="http://schemas.microsoft.com/office/drawing/2014/main" id="{D0FEC104-62DC-424F-9186-CA7D052BACE7}"/>
              </a:ext>
            </a:extLst>
          </p:cNvPr>
          <p:cNvSpPr>
            <a:spLocks noGrp="1"/>
          </p:cNvSpPr>
          <p:nvPr>
            <p:ph idx="1"/>
          </p:nvPr>
        </p:nvSpPr>
        <p:spPr>
          <a:xfrm>
            <a:off x="556591" y="1338470"/>
            <a:ext cx="10797209" cy="5154405"/>
          </a:xfrm>
        </p:spPr>
        <p:txBody>
          <a:bodyPr>
            <a:normAutofit fontScale="40000" lnSpcReduction="20000"/>
          </a:bodyPr>
          <a:lstStyle/>
          <a:p>
            <a:r>
              <a:rPr lang="en-CA" sz="4000" dirty="0"/>
              <a:t>Chris. (2017, March 10). The Benefits Of An FAQ Page (And The Most Important Pieces) For Your Business. Retrieved from Strategybeam.com: https://www.strategybeam.com/blog/the-benefits-of-an-faq-page-and-the-most-important-pieces-for-your-business/</a:t>
            </a:r>
          </a:p>
          <a:p>
            <a:r>
              <a:rPr lang="en-CA" sz="4000" dirty="0" err="1"/>
              <a:t>Econestoga</a:t>
            </a:r>
            <a:r>
              <a:rPr lang="en-CA" sz="4000" dirty="0"/>
              <a:t>. (2017, April 10). conestoga.desire2learn.com. Retrieved from TrackR App Upgrade Report from Sprint 3 170410: https://conestoga.desire2learn.com/d2l/le/content/323280/viewContent/6965905/View</a:t>
            </a:r>
          </a:p>
          <a:p>
            <a:r>
              <a:rPr lang="en-CA" sz="4000" dirty="0"/>
              <a:t>Ellice. (2019, September 19). 12 SEO Tools to Optimize Your Website for Success in 2019. Retrieved from </a:t>
            </a:r>
            <a:r>
              <a:rPr lang="en-CA" sz="4000" dirty="0" err="1"/>
              <a:t>DreamHost</a:t>
            </a:r>
            <a:r>
              <a:rPr lang="en-CA" sz="4000" dirty="0"/>
              <a:t>: https://www.dreamhost.com/blog/seo-tools-to-optimize-website-success/</a:t>
            </a:r>
          </a:p>
          <a:p>
            <a:r>
              <a:rPr lang="en-CA" sz="4000" dirty="0"/>
              <a:t>McKinnon, M. (2019, April 22). The Most Environmentally-Friendly Website Hosts. Retrieved from canadiansinternet.com: https://canadiansinternet.com/environmentally-friendly-website-hosts/</a:t>
            </a:r>
          </a:p>
          <a:p>
            <a:r>
              <a:rPr lang="en-CA" sz="4000" dirty="0"/>
              <a:t>McKinnon, M. (2020, Feb 24). Checklist: How to Find the Best Website Host for your Canadian Business. Retrieved from canadiansinternet.com: https://canadiansinternet.com/checklist-choosing-a-website-host-for-your-canadian-business/</a:t>
            </a:r>
          </a:p>
          <a:p>
            <a:r>
              <a:rPr lang="en-CA" sz="4000" dirty="0"/>
              <a:t>Rogers, M. (2020, March 2). Best Web Hosting Services For Canada. Retrieved from mangomattermedia.com: https://mangomattermedia.com/web-hosting-canada/</a:t>
            </a:r>
          </a:p>
          <a:p>
            <a:r>
              <a:rPr lang="en-CA" sz="4000" dirty="0"/>
              <a:t>Rouse, M. (n.d.). e-commerce. Retrieved from searchcio.techtarget.com: https://searchcio.techtarget.com/definition/e-commerce</a:t>
            </a:r>
          </a:p>
          <a:p>
            <a:endParaRPr lang="en-CA" sz="4000" dirty="0"/>
          </a:p>
          <a:p>
            <a:r>
              <a:rPr lang="en-CA" sz="4000" dirty="0" err="1"/>
              <a:t>Econestoga</a:t>
            </a:r>
            <a:r>
              <a:rPr lang="en-CA" sz="4000" dirty="0"/>
              <a:t>. (2019, June 11). Phase 2 Website Requirements 190502. Retrieved from conestoga.desire2learn.com: https://conestoga.desire2learn.com/d2l/le/content/323280/viewContent/6467539/View</a:t>
            </a:r>
          </a:p>
          <a:p>
            <a:r>
              <a:rPr lang="en-CA" sz="4000" dirty="0" err="1"/>
              <a:t>Econestoga</a:t>
            </a:r>
            <a:r>
              <a:rPr lang="en-CA" sz="4000" dirty="0"/>
              <a:t>. (n.d.). CDL Timeline Phase 2. Retrieved from conestoga.desire2learn.com: https://conestoga.desire2learn.com/d2l/le/content/323280/viewContent/6467537/View</a:t>
            </a:r>
          </a:p>
          <a:p>
            <a:endParaRPr lang="en-CA" dirty="0"/>
          </a:p>
        </p:txBody>
      </p:sp>
    </p:spTree>
    <p:extLst>
      <p:ext uri="{BB962C8B-B14F-4D97-AF65-F5344CB8AC3E}">
        <p14:creationId xmlns:p14="http://schemas.microsoft.com/office/powerpoint/2010/main" val="72286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D9EDD0-E16E-4B57-AD0A-5E7A1345F25F}"/>
              </a:ext>
            </a:extLst>
          </p:cNvPr>
          <p:cNvSpPr>
            <a:spLocks noGrp="1"/>
          </p:cNvSpPr>
          <p:nvPr>
            <p:ph idx="1"/>
          </p:nvPr>
        </p:nvSpPr>
        <p:spPr>
          <a:xfrm>
            <a:off x="838200" y="1573834"/>
            <a:ext cx="10515600" cy="4351338"/>
          </a:xfrm>
        </p:spPr>
        <p:txBody>
          <a:bodyPr>
            <a:normAutofit fontScale="70000" lnSpcReduction="20000"/>
          </a:bodyPr>
          <a:lstStyle/>
          <a:p>
            <a:r>
              <a:rPr lang="en-CA" dirty="0" err="1"/>
              <a:t>Econestoga</a:t>
            </a:r>
            <a:r>
              <a:rPr lang="en-CA" dirty="0"/>
              <a:t>. (n.d.). Web Design Overview 190501. Retrieved from conestoga.desire2learn.com: https://conestoga.desire2learn.com/d2l/le/content/323280/viewContent/6467538/View</a:t>
            </a:r>
            <a:endParaRPr lang="en-US" dirty="0"/>
          </a:p>
          <a:p>
            <a:r>
              <a:rPr lang="en-US" dirty="0"/>
              <a:t>The Top 10 Most Important Elements of A Website Design. (n.d.). Retrieved March 20, 2020, from https://www.makespaceweb.com/Blog/0/Any-Category/582/The-Top-10-MostImportant-Elements-of-A-Website-Design</a:t>
            </a:r>
          </a:p>
          <a:p>
            <a:r>
              <a:rPr lang="en-US" dirty="0"/>
              <a:t> Marvel App (n.d.). Retrieved March 20, 2020, from https://marvelapp.com/project/4760933 (n.d.). Retrieved from https://conestoga.desire2learn.com/d2l/le/content/292308/viewContent/5766552/View</a:t>
            </a:r>
          </a:p>
          <a:p>
            <a:r>
              <a:rPr lang="en-US" dirty="0" err="1"/>
              <a:t>Humbarger</a:t>
            </a:r>
            <a:r>
              <a:rPr lang="en-US" dirty="0"/>
              <a:t>, T. (2015, December 11). Example RFP Template for Website Design-</a:t>
            </a:r>
            <a:r>
              <a:rPr lang="en-US" dirty="0" err="1"/>
              <a:t>DevelopmentHosting</a:t>
            </a:r>
            <a:r>
              <a:rPr lang="en-US" dirty="0"/>
              <a:t> for Local... Retrieved from https://www.slideshare.net/thumbarger/example-rfptemplate-for-website-designdevelopmenthosting-for-local-government</a:t>
            </a:r>
          </a:p>
          <a:p>
            <a:r>
              <a:rPr lang="en-US" dirty="0"/>
              <a:t>Outsource Chat Support Services - </a:t>
            </a:r>
            <a:r>
              <a:rPr lang="en-US" dirty="0" err="1"/>
              <a:t>Flatworld</a:t>
            </a:r>
            <a:r>
              <a:rPr lang="en-US" dirty="0"/>
              <a:t> Solutions. (n.d.). Retrieved March 20, 2020, from https://www.flatworldsolutions.com/call-center/chat-support-services.php</a:t>
            </a:r>
          </a:p>
          <a:p>
            <a:r>
              <a:rPr lang="en-US" dirty="0"/>
              <a:t>What To Do When Customers Force Refunds Through Their Banks. (2016, October 21). Retrieved March 20, 2020, from https://www.shopify.com/blog/credit-card-chargebacks</a:t>
            </a:r>
            <a:endParaRPr lang="en-CA" dirty="0"/>
          </a:p>
        </p:txBody>
      </p:sp>
      <p:sp>
        <p:nvSpPr>
          <p:cNvPr id="4" name="Title 1">
            <a:extLst>
              <a:ext uri="{FF2B5EF4-FFF2-40B4-BE49-F238E27FC236}">
                <a16:creationId xmlns:a16="http://schemas.microsoft.com/office/drawing/2014/main" id="{681DFA63-5325-4F21-8BEA-09BCEEED8BCA}"/>
              </a:ext>
            </a:extLst>
          </p:cNvPr>
          <p:cNvSpPr txBox="1">
            <a:spLocks/>
          </p:cNvSpPr>
          <p:nvPr/>
        </p:nvSpPr>
        <p:spPr>
          <a:xfrm>
            <a:off x="838200" y="493265"/>
            <a:ext cx="10515600" cy="787814"/>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rgbClr val="FFFFFF"/>
                </a:solidFill>
              </a:rPr>
              <a:t>References (Contd.)</a:t>
            </a:r>
          </a:p>
        </p:txBody>
      </p:sp>
    </p:spTree>
    <p:extLst>
      <p:ext uri="{BB962C8B-B14F-4D97-AF65-F5344CB8AC3E}">
        <p14:creationId xmlns:p14="http://schemas.microsoft.com/office/powerpoint/2010/main" val="152435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F6E0B-F95B-4F9D-B2BA-989D4DC5A3C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CDL at Present</a:t>
            </a:r>
            <a:br>
              <a:rPr lang="en-US" dirty="0">
                <a:solidFill>
                  <a:srgbClr val="FFFFFF"/>
                </a:solidFill>
              </a:rPr>
            </a:br>
            <a:r>
              <a:rPr lang="en-US" dirty="0">
                <a:solidFill>
                  <a:srgbClr val="FFFFFF"/>
                </a:solidFill>
              </a:rPr>
              <a:t>As Is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 Placeholder 3">
            <a:extLst>
              <a:ext uri="{FF2B5EF4-FFF2-40B4-BE49-F238E27FC236}">
                <a16:creationId xmlns:a16="http://schemas.microsoft.com/office/drawing/2014/main" id="{325A3170-A88A-4E24-830F-0212AEBEB981}"/>
              </a:ext>
            </a:extLst>
          </p:cNvPr>
          <p:cNvSpPr txBox="1">
            <a:spLocks/>
          </p:cNvSpPr>
          <p:nvPr/>
        </p:nvSpPr>
        <p:spPr>
          <a:xfrm>
            <a:off x="4460560" y="-137526"/>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CDL’s Wearable TrackR unit Launch</a:t>
            </a:r>
          </a:p>
          <a:p>
            <a:r>
              <a:rPr lang="en-US" dirty="0"/>
              <a:t>Inefficient in Market </a:t>
            </a:r>
          </a:p>
          <a:p>
            <a:r>
              <a:rPr lang="en-US" dirty="0"/>
              <a:t>Major Drop in Sales and Profit</a:t>
            </a:r>
          </a:p>
          <a:p>
            <a:r>
              <a:rPr lang="en-US" dirty="0"/>
              <a:t>Current Website not Serving as an asset</a:t>
            </a:r>
          </a:p>
          <a:p>
            <a:r>
              <a:rPr lang="en-US" dirty="0"/>
              <a:t>NO Brand Image </a:t>
            </a:r>
          </a:p>
        </p:txBody>
      </p:sp>
    </p:spTree>
    <p:extLst>
      <p:ext uri="{BB962C8B-B14F-4D97-AF65-F5344CB8AC3E}">
        <p14:creationId xmlns:p14="http://schemas.microsoft.com/office/powerpoint/2010/main" val="413825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F6E0B-F95B-4F9D-B2BA-989D4DC5A3C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Current Business Challenges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7" name="Content Placeholder 8">
            <a:extLst>
              <a:ext uri="{FF2B5EF4-FFF2-40B4-BE49-F238E27FC236}">
                <a16:creationId xmlns:a16="http://schemas.microsoft.com/office/drawing/2014/main" id="{424D019C-E25E-4B7A-A58D-5D766DD5948B}"/>
              </a:ext>
            </a:extLst>
          </p:cNvPr>
          <p:cNvGraphicFramePr>
            <a:graphicFrameLocks noGrp="1"/>
          </p:cNvGraphicFramePr>
          <p:nvPr>
            <p:ph idx="1"/>
            <p:extLst>
              <p:ext uri="{D42A27DB-BD31-4B8C-83A1-F6EECF244321}">
                <p14:modId xmlns:p14="http://schemas.microsoft.com/office/powerpoint/2010/main" val="3384133991"/>
              </p:ext>
            </p:extLst>
          </p:nvPr>
        </p:nvGraphicFramePr>
        <p:xfrm>
          <a:off x="4167273" y="159027"/>
          <a:ext cx="6951302" cy="6082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188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F6E0B-F95B-4F9D-B2BA-989D4DC5A3C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Opinions of Executives About Change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7" name="Content Placeholder 8">
            <a:extLst>
              <a:ext uri="{FF2B5EF4-FFF2-40B4-BE49-F238E27FC236}">
                <a16:creationId xmlns:a16="http://schemas.microsoft.com/office/drawing/2014/main" id="{0CCBF79D-5B87-4EDE-8020-37B938370D63}"/>
              </a:ext>
            </a:extLst>
          </p:cNvPr>
          <p:cNvGraphicFramePr>
            <a:graphicFrameLocks noGrp="1"/>
          </p:cNvGraphicFramePr>
          <p:nvPr>
            <p:ph idx="1"/>
            <p:extLst>
              <p:ext uri="{D42A27DB-BD31-4B8C-83A1-F6EECF244321}">
                <p14:modId xmlns:p14="http://schemas.microsoft.com/office/powerpoint/2010/main" val="98625459"/>
              </p:ext>
            </p:extLst>
          </p:nvPr>
        </p:nvGraphicFramePr>
        <p:xfrm>
          <a:off x="3776870" y="185530"/>
          <a:ext cx="7460973" cy="6162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688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F6E0B-F95B-4F9D-B2BA-989D4DC5A3C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CDL In Future – To Be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6576A9FC-F4A9-4A13-B281-828797B9D1EA}"/>
              </a:ext>
            </a:extLst>
          </p:cNvPr>
          <p:cNvSpPr>
            <a:spLocks noGrp="1"/>
          </p:cNvSpPr>
          <p:nvPr>
            <p:ph idx="1"/>
          </p:nvPr>
        </p:nvSpPr>
        <p:spPr>
          <a:xfrm>
            <a:off x="4598675" y="29116"/>
            <a:ext cx="6906491" cy="5585619"/>
          </a:xfrm>
        </p:spPr>
        <p:txBody>
          <a:bodyPr anchor="ctr">
            <a:normAutofit/>
          </a:bodyPr>
          <a:lstStyle/>
          <a:p>
            <a:r>
              <a:rPr lang="en-CA" dirty="0"/>
              <a:t>Upgradation on Website </a:t>
            </a:r>
          </a:p>
          <a:p>
            <a:r>
              <a:rPr lang="en-CA" dirty="0"/>
              <a:t>Focusing on Medical Imaging Equipments</a:t>
            </a:r>
          </a:p>
          <a:p>
            <a:r>
              <a:rPr lang="en-CA" dirty="0"/>
              <a:t>Better Presence in the Market</a:t>
            </a:r>
          </a:p>
          <a:p>
            <a:r>
              <a:rPr lang="en-CA" dirty="0"/>
              <a:t>Information About CDL and its Product</a:t>
            </a:r>
          </a:p>
          <a:p>
            <a:r>
              <a:rPr lang="en-CA" dirty="0"/>
              <a:t>Communication with Experts</a:t>
            </a:r>
          </a:p>
          <a:p>
            <a:r>
              <a:rPr lang="en-CA" dirty="0"/>
              <a:t>FAQ’s</a:t>
            </a:r>
          </a:p>
        </p:txBody>
      </p:sp>
    </p:spTree>
    <p:extLst>
      <p:ext uri="{BB962C8B-B14F-4D97-AF65-F5344CB8AC3E}">
        <p14:creationId xmlns:p14="http://schemas.microsoft.com/office/powerpoint/2010/main" val="20186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0A0670E07FF94D9805499FE9CC7B2F" ma:contentTypeVersion="9" ma:contentTypeDescription="Create a new document." ma:contentTypeScope="" ma:versionID="2f48b4d5ccd855ed1288c2dcf6eab137">
  <xsd:schema xmlns:xsd="http://www.w3.org/2001/XMLSchema" xmlns:xs="http://www.w3.org/2001/XMLSchema" xmlns:p="http://schemas.microsoft.com/office/2006/metadata/properties" xmlns:ns3="68b04385-9a66-4652-aad3-8638cada0cee" targetNamespace="http://schemas.microsoft.com/office/2006/metadata/properties" ma:root="true" ma:fieldsID="4863b6277970f0ac9b912f1a895966f2" ns3:_="">
    <xsd:import namespace="68b04385-9a66-4652-aad3-8638cada0ce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b04385-9a66-4652-aad3-8638cada0c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C0293B-C9E2-4437-8737-A1649CCD794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68b04385-9a66-4652-aad3-8638cada0cee"/>
    <ds:schemaRef ds:uri="http://www.w3.org/XML/1998/namespace"/>
    <ds:schemaRef ds:uri="http://purl.org/dc/dcmitype/"/>
  </ds:schemaRefs>
</ds:datastoreItem>
</file>

<file path=customXml/itemProps2.xml><?xml version="1.0" encoding="utf-8"?>
<ds:datastoreItem xmlns:ds="http://schemas.openxmlformats.org/officeDocument/2006/customXml" ds:itemID="{F8ADB488-603E-4FCE-9806-7BAF64D080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b04385-9a66-4652-aad3-8638cada0c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5538B0-F926-4CCC-B262-8BE8E18A20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TotalTime>
  <Words>2321</Words>
  <Application>Microsoft Office PowerPoint</Application>
  <PresentationFormat>Widescreen</PresentationFormat>
  <Paragraphs>265</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Century Gothic</vt:lpstr>
      <vt:lpstr>Segoe UI Light</vt:lpstr>
      <vt:lpstr>Office Theme</vt:lpstr>
      <vt:lpstr>PowerPoint Presentation</vt:lpstr>
      <vt:lpstr>Contents</vt:lpstr>
      <vt:lpstr>Current State</vt:lpstr>
      <vt:lpstr>Project analysis slide 2</vt:lpstr>
      <vt:lpstr>CDL Team</vt:lpstr>
      <vt:lpstr>CDL at Present As Is</vt:lpstr>
      <vt:lpstr>Current Business Challenges</vt:lpstr>
      <vt:lpstr>Opinions of Executives About Change</vt:lpstr>
      <vt:lpstr>CDL In Future – To Be</vt:lpstr>
      <vt:lpstr>Recommended Solution</vt:lpstr>
      <vt:lpstr>Future State</vt:lpstr>
      <vt:lpstr>Known Client Requirements</vt:lpstr>
      <vt:lpstr>Ideas from Medical Imaging Marketing Group</vt:lpstr>
      <vt:lpstr>Website ideas from TrackR App Upgrade team</vt:lpstr>
      <vt:lpstr>Our Suggestions</vt:lpstr>
      <vt:lpstr>Prototype</vt:lpstr>
      <vt:lpstr>Home Page</vt:lpstr>
      <vt:lpstr>TrackR Page</vt:lpstr>
      <vt:lpstr>Medical Imaging Page</vt:lpstr>
      <vt:lpstr>About Us Page</vt:lpstr>
      <vt:lpstr>Contact Us Page</vt:lpstr>
      <vt:lpstr>Chat Support Page</vt:lpstr>
      <vt:lpstr>Search Field </vt:lpstr>
      <vt:lpstr>Implementation</vt:lpstr>
      <vt:lpstr>E-Commerce Explanation </vt:lpstr>
      <vt:lpstr>E-Commerce Explanation (Contd.)</vt:lpstr>
      <vt:lpstr>E-Commerce Explanation (Contd.)</vt:lpstr>
      <vt:lpstr>Implementing Medical Imaging Website Ideas </vt:lpstr>
      <vt:lpstr>Implementing Medical Imaging Website Ideas (Contd.)</vt:lpstr>
      <vt:lpstr>Implementing Medical Imaging Website Ideas (Contd.)</vt:lpstr>
      <vt:lpstr>Implementing Medical Imaging Website Ideas (Contd.)</vt:lpstr>
      <vt:lpstr>Implementing Medical Imaging Website Ideas (Contd.)</vt:lpstr>
      <vt:lpstr>Implementing TrackR App Upgrade Team Website Feature Requests </vt:lpstr>
      <vt:lpstr>Implementing TrackR App Upgrade Team Website Feature Requests (Contd.)</vt:lpstr>
      <vt:lpstr>Implementing TrackR App Upgrade Team Website Feature Requests (Contd.)</vt:lpstr>
      <vt:lpstr>Definitions of CDL’s Customers and End-Users for Medical Imaging and TrackR</vt:lpstr>
      <vt:lpstr>Survey and Comparison of Website Hosts</vt:lpstr>
      <vt:lpstr>Survey and Comparison of Website Hosts (Contd.)</vt:lpstr>
      <vt:lpstr>Suggestion(s) on Long Term Maintenance of the Website</vt:lpstr>
      <vt:lpstr>Client Project Plan</vt:lpstr>
      <vt:lpstr>                               Budget </vt:lpstr>
      <vt:lpstr>Budget Estimates</vt:lpstr>
      <vt:lpstr>Project Plan</vt:lpstr>
      <vt:lpstr>Coaching Plan</vt:lpstr>
      <vt:lpstr>Possible Future Suggestions</vt:lpstr>
      <vt:lpstr>Measuring Success</vt:lpstr>
      <vt:lpstr>Risk Analysis</vt:lpstr>
      <vt:lpstr>Using Website to Sell or Support TrackR </vt:lpstr>
      <vt:lpstr>Current CDL Marketing Scenario of Medical Imaging</vt:lpstr>
      <vt:lpstr>Web Technologies Used For CDL</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Suneel Kumar Maurya</dc:creator>
  <cp:lastModifiedBy>Bhupinder Singh</cp:lastModifiedBy>
  <cp:revision>2</cp:revision>
  <dcterms:created xsi:type="dcterms:W3CDTF">2020-03-26T04:03:10Z</dcterms:created>
  <dcterms:modified xsi:type="dcterms:W3CDTF">2020-05-24T20:45:02Z</dcterms:modified>
</cp:coreProperties>
</file>